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9" r:id="rId2"/>
    <p:sldId id="256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custDataLst>
    <p:tags r:id="rId20"/>
  </p:custData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509EA51-CF5B-42C0-A804-C51E1E5953BE}" type="datetimeFigureOut">
              <a:rPr lang="tr-TR" smtClean="0"/>
              <a:pPr/>
              <a:t>18.10.2009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FA8D213-7444-41C4-B59F-59D7F2F29B4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9EA51-CF5B-42C0-A804-C51E1E5953BE}" type="datetimeFigureOut">
              <a:rPr lang="tr-TR" smtClean="0"/>
              <a:pPr/>
              <a:t>18.10.2009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D213-7444-41C4-B59F-59D7F2F29B4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9EA51-CF5B-42C0-A804-C51E1E5953BE}" type="datetimeFigureOut">
              <a:rPr lang="tr-TR" smtClean="0"/>
              <a:pPr/>
              <a:t>18.10.2009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D213-7444-41C4-B59F-59D7F2F29B4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509EA51-CF5B-42C0-A804-C51E1E5953BE}" type="datetimeFigureOut">
              <a:rPr lang="tr-TR" smtClean="0"/>
              <a:pPr/>
              <a:t>18.10.2009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FA8D213-7444-41C4-B59F-59D7F2F29B4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509EA51-CF5B-42C0-A804-C51E1E5953BE}" type="datetimeFigureOut">
              <a:rPr lang="tr-TR" smtClean="0"/>
              <a:pPr/>
              <a:t>18.10.2009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FA8D213-7444-41C4-B59F-59D7F2F29B4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9EA51-CF5B-42C0-A804-C51E1E5953BE}" type="datetimeFigureOut">
              <a:rPr lang="tr-TR" smtClean="0"/>
              <a:pPr/>
              <a:t>18.10.2009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D213-7444-41C4-B59F-59D7F2F29B4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9EA51-CF5B-42C0-A804-C51E1E5953BE}" type="datetimeFigureOut">
              <a:rPr lang="tr-TR" smtClean="0"/>
              <a:pPr/>
              <a:t>18.10.2009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D213-7444-41C4-B59F-59D7F2F29B4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509EA51-CF5B-42C0-A804-C51E1E5953BE}" type="datetimeFigureOut">
              <a:rPr lang="tr-TR" smtClean="0"/>
              <a:pPr/>
              <a:t>18.10.2009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FA8D213-7444-41C4-B59F-59D7F2F29B4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9EA51-CF5B-42C0-A804-C51E1E5953BE}" type="datetimeFigureOut">
              <a:rPr lang="tr-TR" smtClean="0"/>
              <a:pPr/>
              <a:t>18.10.2009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D213-7444-41C4-B59F-59D7F2F29B4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509EA51-CF5B-42C0-A804-C51E1E5953BE}" type="datetimeFigureOut">
              <a:rPr lang="tr-TR" smtClean="0"/>
              <a:pPr/>
              <a:t>18.10.2009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FA8D213-7444-41C4-B59F-59D7F2F29B4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509EA51-CF5B-42C0-A804-C51E1E5953BE}" type="datetimeFigureOut">
              <a:rPr lang="tr-TR" smtClean="0"/>
              <a:pPr/>
              <a:t>18.10.2009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FA8D213-7444-41C4-B59F-59D7F2F29B4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509EA51-CF5B-42C0-A804-C51E1E5953BE}" type="datetimeFigureOut">
              <a:rPr lang="tr-TR" smtClean="0"/>
              <a:pPr/>
              <a:t>18.10.2009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FA8D213-7444-41C4-B59F-59D7F2F29B4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cap="none" dirty="0" smtClean="0">
                <a:latin typeface="Arial" pitchFamily="34" charset="0"/>
                <a:cs typeface="Arial" pitchFamily="34" charset="0"/>
              </a:rPr>
              <a:t>YAPAY ZEKA ÖDEV - 1</a:t>
            </a:r>
            <a:endParaRPr lang="tr-TR" cap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Kenan KILIÇASLAN</a:t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dirty="0" smtClean="0">
                <a:latin typeface="Arial" pitchFamily="34" charset="0"/>
                <a:cs typeface="Arial" pitchFamily="34" charset="0"/>
              </a:rPr>
              <a:t>Trakya Üniversitesi</a:t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dirty="0" smtClean="0">
                <a:latin typeface="Arial" pitchFamily="34" charset="0"/>
                <a:cs typeface="Arial" pitchFamily="34" charset="0"/>
              </a:rPr>
              <a:t>Fen Bilimleri Enstitüsü</a:t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dirty="0" err="1" smtClean="0">
                <a:latin typeface="Arial" pitchFamily="34" charset="0"/>
                <a:cs typeface="Arial" pitchFamily="34" charset="0"/>
              </a:rPr>
              <a:t>Makina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Mühendisliği Doktora Programı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>
            <a:normAutofit/>
          </a:bodyPr>
          <a:lstStyle/>
          <a:p>
            <a:r>
              <a:rPr lang="tr-TR" cap="none" dirty="0" smtClean="0"/>
              <a:t>Arama Ağacı</a:t>
            </a:r>
            <a:endParaRPr lang="tr-TR" cap="none" dirty="0"/>
          </a:p>
        </p:txBody>
      </p:sp>
      <p:grpSp>
        <p:nvGrpSpPr>
          <p:cNvPr id="28" name="10 Grup"/>
          <p:cNvGrpSpPr/>
          <p:nvPr/>
        </p:nvGrpSpPr>
        <p:grpSpPr>
          <a:xfrm>
            <a:off x="714348" y="1785926"/>
            <a:ext cx="1928826" cy="285752"/>
            <a:chOff x="857224" y="1643050"/>
            <a:chExt cx="1571636" cy="428628"/>
          </a:xfrm>
        </p:grpSpPr>
        <p:sp>
          <p:nvSpPr>
            <p:cNvPr id="29" name="28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30" name="29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31" name="30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32" name="31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  <a:endParaRPr lang="tr-TR" sz="800" dirty="0"/>
            </a:p>
          </p:txBody>
        </p:sp>
        <p:sp>
          <p:nvSpPr>
            <p:cNvPr id="33" name="32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  <a:endParaRPr lang="tr-TR" sz="800" dirty="0"/>
            </a:p>
          </p:txBody>
        </p:sp>
        <p:sp>
          <p:nvSpPr>
            <p:cNvPr id="34" name="33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  <a:endParaRPr lang="tr-TR" sz="800" dirty="0"/>
            </a:p>
          </p:txBody>
        </p:sp>
      </p:grpSp>
      <p:grpSp>
        <p:nvGrpSpPr>
          <p:cNvPr id="35" name="10 Grup"/>
          <p:cNvGrpSpPr/>
          <p:nvPr/>
        </p:nvGrpSpPr>
        <p:grpSpPr>
          <a:xfrm>
            <a:off x="2143108" y="1142984"/>
            <a:ext cx="1928826" cy="285752"/>
            <a:chOff x="857224" y="1643050"/>
            <a:chExt cx="1571636" cy="428628"/>
          </a:xfrm>
        </p:grpSpPr>
        <p:sp>
          <p:nvSpPr>
            <p:cNvPr id="36" name="35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37" name="36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  <a:endParaRPr lang="tr-TR" sz="800" dirty="0"/>
            </a:p>
          </p:txBody>
        </p:sp>
        <p:sp>
          <p:nvSpPr>
            <p:cNvPr id="38" name="37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39" name="38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40" name="39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  <a:endParaRPr lang="tr-TR" sz="800" dirty="0"/>
            </a:p>
          </p:txBody>
        </p:sp>
        <p:sp>
          <p:nvSpPr>
            <p:cNvPr id="41" name="40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  <a:endParaRPr lang="tr-TR" sz="800" dirty="0"/>
            </a:p>
          </p:txBody>
        </p:sp>
      </p:grpSp>
      <p:grpSp>
        <p:nvGrpSpPr>
          <p:cNvPr id="42" name="10 Grup"/>
          <p:cNvGrpSpPr/>
          <p:nvPr/>
        </p:nvGrpSpPr>
        <p:grpSpPr>
          <a:xfrm>
            <a:off x="3286116" y="1785926"/>
            <a:ext cx="1928826" cy="285752"/>
            <a:chOff x="857224" y="1643050"/>
            <a:chExt cx="1571636" cy="428628"/>
          </a:xfrm>
        </p:grpSpPr>
        <p:sp>
          <p:nvSpPr>
            <p:cNvPr id="43" name="42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44" name="43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  <a:endParaRPr lang="tr-TR" sz="800" dirty="0"/>
            </a:p>
          </p:txBody>
        </p:sp>
        <p:sp>
          <p:nvSpPr>
            <p:cNvPr id="45" name="44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46" name="45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  <a:endParaRPr lang="tr-TR" sz="800" dirty="0"/>
            </a:p>
          </p:txBody>
        </p:sp>
        <p:sp>
          <p:nvSpPr>
            <p:cNvPr id="47" name="46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48" name="47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  <a:endParaRPr lang="tr-TR" sz="800" dirty="0"/>
            </a:p>
          </p:txBody>
        </p:sp>
      </p:grpSp>
      <p:grpSp>
        <p:nvGrpSpPr>
          <p:cNvPr id="49" name="10 Grup"/>
          <p:cNvGrpSpPr/>
          <p:nvPr/>
        </p:nvGrpSpPr>
        <p:grpSpPr>
          <a:xfrm>
            <a:off x="3286116" y="2357430"/>
            <a:ext cx="1928826" cy="285752"/>
            <a:chOff x="857224" y="1643050"/>
            <a:chExt cx="1571636" cy="428628"/>
          </a:xfrm>
        </p:grpSpPr>
        <p:sp>
          <p:nvSpPr>
            <p:cNvPr id="50" name="49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51" name="50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  <a:endParaRPr lang="tr-TR" sz="800" dirty="0"/>
            </a:p>
          </p:txBody>
        </p:sp>
        <p:sp>
          <p:nvSpPr>
            <p:cNvPr id="52" name="51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53" name="52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  <a:endParaRPr lang="tr-TR" sz="800" dirty="0"/>
            </a:p>
          </p:txBody>
        </p:sp>
        <p:sp>
          <p:nvSpPr>
            <p:cNvPr id="54" name="53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55" name="54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  <a:endParaRPr lang="tr-TR" sz="800" dirty="0"/>
            </a:p>
          </p:txBody>
        </p:sp>
      </p:grpSp>
      <p:grpSp>
        <p:nvGrpSpPr>
          <p:cNvPr id="63" name="10 Grup"/>
          <p:cNvGrpSpPr/>
          <p:nvPr/>
        </p:nvGrpSpPr>
        <p:grpSpPr>
          <a:xfrm>
            <a:off x="2071670" y="2928934"/>
            <a:ext cx="1928826" cy="285752"/>
            <a:chOff x="857224" y="1643050"/>
            <a:chExt cx="1571636" cy="428628"/>
          </a:xfrm>
        </p:grpSpPr>
        <p:sp>
          <p:nvSpPr>
            <p:cNvPr id="64" name="63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65" name="64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  <a:endParaRPr lang="tr-TR" sz="800" dirty="0"/>
            </a:p>
          </p:txBody>
        </p:sp>
        <p:sp>
          <p:nvSpPr>
            <p:cNvPr id="66" name="65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  <a:endParaRPr lang="tr-TR" sz="800" dirty="0"/>
            </a:p>
          </p:txBody>
        </p:sp>
        <p:sp>
          <p:nvSpPr>
            <p:cNvPr id="67" name="66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68" name="67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69" name="68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  <a:endParaRPr lang="tr-TR" sz="800" dirty="0"/>
            </a:p>
          </p:txBody>
        </p:sp>
      </p:grpSp>
      <p:grpSp>
        <p:nvGrpSpPr>
          <p:cNvPr id="77" name="10 Grup"/>
          <p:cNvGrpSpPr/>
          <p:nvPr/>
        </p:nvGrpSpPr>
        <p:grpSpPr>
          <a:xfrm>
            <a:off x="5143504" y="2928934"/>
            <a:ext cx="1928826" cy="285752"/>
            <a:chOff x="857224" y="1643050"/>
            <a:chExt cx="1571636" cy="428628"/>
          </a:xfrm>
        </p:grpSpPr>
        <p:sp>
          <p:nvSpPr>
            <p:cNvPr id="78" name="77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79" name="78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  <a:endParaRPr lang="tr-TR" sz="800" dirty="0"/>
            </a:p>
          </p:txBody>
        </p:sp>
        <p:sp>
          <p:nvSpPr>
            <p:cNvPr id="80" name="79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  <a:endParaRPr lang="tr-TR" sz="800" dirty="0"/>
            </a:p>
          </p:txBody>
        </p:sp>
        <p:sp>
          <p:nvSpPr>
            <p:cNvPr id="81" name="80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  <a:endParaRPr lang="tr-TR" sz="800" dirty="0"/>
            </a:p>
          </p:txBody>
        </p:sp>
        <p:sp>
          <p:nvSpPr>
            <p:cNvPr id="82" name="81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83" name="82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</p:grpSp>
      <p:grpSp>
        <p:nvGrpSpPr>
          <p:cNvPr id="84" name="10 Grup"/>
          <p:cNvGrpSpPr/>
          <p:nvPr/>
        </p:nvGrpSpPr>
        <p:grpSpPr>
          <a:xfrm>
            <a:off x="714348" y="3500438"/>
            <a:ext cx="1928826" cy="285752"/>
            <a:chOff x="857224" y="1643050"/>
            <a:chExt cx="1571636" cy="428628"/>
          </a:xfrm>
        </p:grpSpPr>
        <p:sp>
          <p:nvSpPr>
            <p:cNvPr id="85" name="84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86" name="85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  <a:endParaRPr lang="tr-TR" sz="800" dirty="0"/>
            </a:p>
          </p:txBody>
        </p:sp>
        <p:sp>
          <p:nvSpPr>
            <p:cNvPr id="87" name="86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  <a:endParaRPr lang="tr-TR" sz="800" dirty="0"/>
            </a:p>
          </p:txBody>
        </p:sp>
        <p:sp>
          <p:nvSpPr>
            <p:cNvPr id="88" name="87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</a:p>
          </p:txBody>
        </p:sp>
        <p:sp>
          <p:nvSpPr>
            <p:cNvPr id="89" name="88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90" name="89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</p:grpSp>
      <p:cxnSp>
        <p:nvCxnSpPr>
          <p:cNvPr id="98" name="97 Düz Ok Bağlayıcısı"/>
          <p:cNvCxnSpPr>
            <a:stCxn id="43" idx="2"/>
            <a:endCxn id="50" idx="0"/>
          </p:cNvCxnSpPr>
          <p:nvPr/>
        </p:nvCxnSpPr>
        <p:spPr>
          <a:xfrm rot="5400000">
            <a:off x="4107653" y="2214554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101 Düz Ok Bağlayıcısı"/>
          <p:cNvCxnSpPr>
            <a:stCxn id="50" idx="2"/>
            <a:endCxn id="64" idx="0"/>
          </p:cNvCxnSpPr>
          <p:nvPr/>
        </p:nvCxnSpPr>
        <p:spPr>
          <a:xfrm rot="5400000">
            <a:off x="3500430" y="2178835"/>
            <a:ext cx="285752" cy="1214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103 Düz Ok Bağlayıcısı"/>
          <p:cNvCxnSpPr>
            <a:stCxn id="50" idx="2"/>
            <a:endCxn id="78" idx="0"/>
          </p:cNvCxnSpPr>
          <p:nvPr/>
        </p:nvCxnSpPr>
        <p:spPr>
          <a:xfrm rot="16200000" flipH="1">
            <a:off x="5036347" y="1857364"/>
            <a:ext cx="285752" cy="18573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5" name="10 Grup"/>
          <p:cNvGrpSpPr/>
          <p:nvPr/>
        </p:nvGrpSpPr>
        <p:grpSpPr>
          <a:xfrm>
            <a:off x="5143504" y="3500438"/>
            <a:ext cx="1928826" cy="285752"/>
            <a:chOff x="857224" y="1643050"/>
            <a:chExt cx="1571636" cy="428628"/>
          </a:xfrm>
        </p:grpSpPr>
        <p:sp>
          <p:nvSpPr>
            <p:cNvPr id="106" name="105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07" name="106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  <a:endParaRPr lang="tr-TR" sz="800" dirty="0"/>
            </a:p>
          </p:txBody>
        </p:sp>
        <p:sp>
          <p:nvSpPr>
            <p:cNvPr id="108" name="107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  <a:endParaRPr lang="tr-TR" sz="800" dirty="0"/>
            </a:p>
          </p:txBody>
        </p:sp>
        <p:sp>
          <p:nvSpPr>
            <p:cNvPr id="109" name="108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110" name="109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111" name="110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</a:p>
          </p:txBody>
        </p:sp>
      </p:grpSp>
      <p:grpSp>
        <p:nvGrpSpPr>
          <p:cNvPr id="116" name="10 Grup"/>
          <p:cNvGrpSpPr/>
          <p:nvPr/>
        </p:nvGrpSpPr>
        <p:grpSpPr>
          <a:xfrm>
            <a:off x="714348" y="4071942"/>
            <a:ext cx="1928826" cy="285752"/>
            <a:chOff x="857224" y="1643050"/>
            <a:chExt cx="1571636" cy="428628"/>
          </a:xfrm>
        </p:grpSpPr>
        <p:sp>
          <p:nvSpPr>
            <p:cNvPr id="117" name="116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18" name="117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  <a:endParaRPr lang="tr-TR" sz="800" dirty="0"/>
            </a:p>
          </p:txBody>
        </p:sp>
        <p:sp>
          <p:nvSpPr>
            <p:cNvPr id="119" name="118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120" name="119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</a:p>
          </p:txBody>
        </p:sp>
        <p:sp>
          <p:nvSpPr>
            <p:cNvPr id="121" name="120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122" name="121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</a:p>
          </p:txBody>
        </p:sp>
      </p:grpSp>
      <p:cxnSp>
        <p:nvCxnSpPr>
          <p:cNvPr id="124" name="123 Düz Ok Bağlayıcısı"/>
          <p:cNvCxnSpPr>
            <a:stCxn id="85" idx="2"/>
            <a:endCxn id="117" idx="0"/>
          </p:cNvCxnSpPr>
          <p:nvPr/>
        </p:nvCxnSpPr>
        <p:spPr>
          <a:xfrm rot="5400000">
            <a:off x="1535885" y="392906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5" name="10 Grup"/>
          <p:cNvGrpSpPr/>
          <p:nvPr/>
        </p:nvGrpSpPr>
        <p:grpSpPr>
          <a:xfrm>
            <a:off x="5143504" y="4143380"/>
            <a:ext cx="1928826" cy="285752"/>
            <a:chOff x="857224" y="1643050"/>
            <a:chExt cx="1571636" cy="428628"/>
          </a:xfrm>
        </p:grpSpPr>
        <p:sp>
          <p:nvSpPr>
            <p:cNvPr id="126" name="125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27" name="126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128" name="127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  <a:endParaRPr lang="tr-TR" sz="800" dirty="0"/>
            </a:p>
          </p:txBody>
        </p:sp>
        <p:sp>
          <p:nvSpPr>
            <p:cNvPr id="129" name="128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</a:p>
          </p:txBody>
        </p:sp>
        <p:sp>
          <p:nvSpPr>
            <p:cNvPr id="130" name="129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131" name="130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</a:p>
          </p:txBody>
        </p:sp>
      </p:grpSp>
      <p:cxnSp>
        <p:nvCxnSpPr>
          <p:cNvPr id="133" name="132 Düz Ok Bağlayıcısı"/>
          <p:cNvCxnSpPr>
            <a:stCxn id="106" idx="2"/>
            <a:endCxn id="126" idx="0"/>
          </p:cNvCxnSpPr>
          <p:nvPr/>
        </p:nvCxnSpPr>
        <p:spPr>
          <a:xfrm rot="5400000">
            <a:off x="5929322" y="3964785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4" name="10 Grup"/>
          <p:cNvGrpSpPr/>
          <p:nvPr/>
        </p:nvGrpSpPr>
        <p:grpSpPr>
          <a:xfrm>
            <a:off x="5143504" y="4714884"/>
            <a:ext cx="1928826" cy="285752"/>
            <a:chOff x="857224" y="1643050"/>
            <a:chExt cx="1571636" cy="428628"/>
          </a:xfrm>
        </p:grpSpPr>
        <p:sp>
          <p:nvSpPr>
            <p:cNvPr id="135" name="134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36" name="135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</a:p>
          </p:txBody>
        </p:sp>
        <p:sp>
          <p:nvSpPr>
            <p:cNvPr id="137" name="136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  <a:endParaRPr lang="tr-TR" sz="800" dirty="0"/>
            </a:p>
          </p:txBody>
        </p:sp>
        <p:sp>
          <p:nvSpPr>
            <p:cNvPr id="138" name="137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</a:p>
          </p:txBody>
        </p:sp>
        <p:sp>
          <p:nvSpPr>
            <p:cNvPr id="139" name="138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140" name="139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</a:p>
          </p:txBody>
        </p:sp>
      </p:grpSp>
      <p:grpSp>
        <p:nvGrpSpPr>
          <p:cNvPr id="141" name="10 Grup"/>
          <p:cNvGrpSpPr/>
          <p:nvPr/>
        </p:nvGrpSpPr>
        <p:grpSpPr>
          <a:xfrm>
            <a:off x="5143504" y="5286388"/>
            <a:ext cx="1928826" cy="285752"/>
            <a:chOff x="857224" y="1643050"/>
            <a:chExt cx="1571636" cy="428628"/>
          </a:xfrm>
        </p:grpSpPr>
        <p:sp>
          <p:nvSpPr>
            <p:cNvPr id="142" name="141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43" name="142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</a:p>
          </p:txBody>
        </p:sp>
        <p:sp>
          <p:nvSpPr>
            <p:cNvPr id="144" name="143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145" name="144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</a:p>
          </p:txBody>
        </p:sp>
        <p:sp>
          <p:nvSpPr>
            <p:cNvPr id="146" name="145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</a:p>
          </p:txBody>
        </p:sp>
        <p:sp>
          <p:nvSpPr>
            <p:cNvPr id="147" name="146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</a:p>
          </p:txBody>
        </p:sp>
      </p:grpSp>
      <p:grpSp>
        <p:nvGrpSpPr>
          <p:cNvPr id="148" name="10 Grup"/>
          <p:cNvGrpSpPr/>
          <p:nvPr/>
        </p:nvGrpSpPr>
        <p:grpSpPr>
          <a:xfrm>
            <a:off x="5143504" y="5857892"/>
            <a:ext cx="1928826" cy="285752"/>
            <a:chOff x="857224" y="1643050"/>
            <a:chExt cx="1571636" cy="428628"/>
          </a:xfrm>
        </p:grpSpPr>
        <p:sp>
          <p:nvSpPr>
            <p:cNvPr id="149" name="148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50" name="149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</a:p>
          </p:txBody>
        </p:sp>
        <p:sp>
          <p:nvSpPr>
            <p:cNvPr id="151" name="150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</a:p>
          </p:txBody>
        </p:sp>
        <p:sp>
          <p:nvSpPr>
            <p:cNvPr id="152" name="151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 smtClean="0"/>
            </a:p>
          </p:txBody>
        </p:sp>
        <p:sp>
          <p:nvSpPr>
            <p:cNvPr id="153" name="152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</a:p>
          </p:txBody>
        </p:sp>
        <p:sp>
          <p:nvSpPr>
            <p:cNvPr id="154" name="153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</a:p>
          </p:txBody>
        </p:sp>
      </p:grpSp>
      <p:cxnSp>
        <p:nvCxnSpPr>
          <p:cNvPr id="162" name="161 Düz Ok Bağlayıcısı"/>
          <p:cNvCxnSpPr>
            <a:stCxn id="78" idx="2"/>
            <a:endCxn id="106" idx="0"/>
          </p:cNvCxnSpPr>
          <p:nvPr/>
        </p:nvCxnSpPr>
        <p:spPr>
          <a:xfrm rot="5400000">
            <a:off x="5965041" y="335756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163 Düz Ok Bağlayıcısı"/>
          <p:cNvCxnSpPr>
            <a:stCxn id="126" idx="2"/>
            <a:endCxn id="135" idx="0"/>
          </p:cNvCxnSpPr>
          <p:nvPr/>
        </p:nvCxnSpPr>
        <p:spPr>
          <a:xfrm rot="5400000">
            <a:off x="5965041" y="4572008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Düz Ok Bağlayıcısı"/>
          <p:cNvCxnSpPr>
            <a:stCxn id="135" idx="2"/>
            <a:endCxn id="142" idx="0"/>
          </p:cNvCxnSpPr>
          <p:nvPr/>
        </p:nvCxnSpPr>
        <p:spPr>
          <a:xfrm rot="5400000">
            <a:off x="5965041" y="514351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167 Düz Ok Bağlayıcısı"/>
          <p:cNvCxnSpPr>
            <a:stCxn id="142" idx="2"/>
            <a:endCxn id="149" idx="0"/>
          </p:cNvCxnSpPr>
          <p:nvPr/>
        </p:nvCxnSpPr>
        <p:spPr>
          <a:xfrm rot="5400000">
            <a:off x="5965041" y="571501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9" name="10 Grup"/>
          <p:cNvGrpSpPr/>
          <p:nvPr/>
        </p:nvGrpSpPr>
        <p:grpSpPr>
          <a:xfrm>
            <a:off x="2857488" y="3500438"/>
            <a:ext cx="1928826" cy="285752"/>
            <a:chOff x="857224" y="1643050"/>
            <a:chExt cx="1571636" cy="428628"/>
          </a:xfrm>
        </p:grpSpPr>
        <p:sp>
          <p:nvSpPr>
            <p:cNvPr id="170" name="169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71" name="170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172" name="171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  <a:endParaRPr lang="tr-TR" sz="800" dirty="0"/>
            </a:p>
          </p:txBody>
        </p:sp>
        <p:sp>
          <p:nvSpPr>
            <p:cNvPr id="173" name="172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</a:p>
          </p:txBody>
        </p:sp>
        <p:sp>
          <p:nvSpPr>
            <p:cNvPr id="174" name="173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175" name="174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  <a:endParaRPr lang="tr-TR" sz="800" dirty="0"/>
            </a:p>
          </p:txBody>
        </p:sp>
      </p:grpSp>
      <p:cxnSp>
        <p:nvCxnSpPr>
          <p:cNvPr id="179" name="178 Düz Ok Bağlayıcısı"/>
          <p:cNvCxnSpPr>
            <a:stCxn id="64" idx="2"/>
            <a:endCxn id="170" idx="0"/>
          </p:cNvCxnSpPr>
          <p:nvPr/>
        </p:nvCxnSpPr>
        <p:spPr>
          <a:xfrm rot="16200000" flipH="1">
            <a:off x="3286116" y="2964653"/>
            <a:ext cx="285752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Düz Ok Bağlayıcısı"/>
          <p:cNvCxnSpPr>
            <a:stCxn id="64" idx="2"/>
            <a:endCxn id="85" idx="0"/>
          </p:cNvCxnSpPr>
          <p:nvPr/>
        </p:nvCxnSpPr>
        <p:spPr>
          <a:xfrm rot="5400000">
            <a:off x="2214546" y="2678901"/>
            <a:ext cx="285752" cy="13573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182 Düz Ok Bağlayıcısı"/>
          <p:cNvCxnSpPr>
            <a:stCxn id="36" idx="2"/>
            <a:endCxn id="29" idx="0"/>
          </p:cNvCxnSpPr>
          <p:nvPr/>
        </p:nvCxnSpPr>
        <p:spPr>
          <a:xfrm rot="5400000">
            <a:off x="2214546" y="892951"/>
            <a:ext cx="357190" cy="1428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184 Düz Ok Bağlayıcısı"/>
          <p:cNvCxnSpPr>
            <a:stCxn id="36" idx="2"/>
            <a:endCxn id="43" idx="0"/>
          </p:cNvCxnSpPr>
          <p:nvPr/>
        </p:nvCxnSpPr>
        <p:spPr>
          <a:xfrm rot="16200000" flipH="1">
            <a:off x="3500430" y="1035827"/>
            <a:ext cx="357190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185 Oval"/>
          <p:cNvSpPr/>
          <p:nvPr/>
        </p:nvSpPr>
        <p:spPr>
          <a:xfrm>
            <a:off x="4143372" y="1071546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187" name="186 Oval"/>
          <p:cNvSpPr/>
          <p:nvPr/>
        </p:nvSpPr>
        <p:spPr>
          <a:xfrm>
            <a:off x="142844" y="1785926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188" name="187 Oval"/>
          <p:cNvSpPr/>
          <p:nvPr/>
        </p:nvSpPr>
        <p:spPr>
          <a:xfrm>
            <a:off x="5357818" y="1785926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189" name="188 Oval"/>
          <p:cNvSpPr/>
          <p:nvPr/>
        </p:nvSpPr>
        <p:spPr>
          <a:xfrm>
            <a:off x="5357818" y="2357430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190" name="189 Oval"/>
          <p:cNvSpPr/>
          <p:nvPr/>
        </p:nvSpPr>
        <p:spPr>
          <a:xfrm>
            <a:off x="1357290" y="2928934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5</a:t>
            </a:r>
            <a:endParaRPr lang="tr-TR" dirty="0"/>
          </a:p>
        </p:txBody>
      </p:sp>
      <p:sp>
        <p:nvSpPr>
          <p:cNvPr id="191" name="190 Oval"/>
          <p:cNvSpPr/>
          <p:nvPr/>
        </p:nvSpPr>
        <p:spPr>
          <a:xfrm>
            <a:off x="7143768" y="2928934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6</a:t>
            </a:r>
            <a:endParaRPr lang="tr-TR" dirty="0"/>
          </a:p>
        </p:txBody>
      </p:sp>
      <p:sp>
        <p:nvSpPr>
          <p:cNvPr id="192" name="191 Oval"/>
          <p:cNvSpPr/>
          <p:nvPr/>
        </p:nvSpPr>
        <p:spPr>
          <a:xfrm>
            <a:off x="142844" y="3500438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7</a:t>
            </a:r>
            <a:endParaRPr lang="tr-TR" dirty="0"/>
          </a:p>
        </p:txBody>
      </p:sp>
      <p:sp>
        <p:nvSpPr>
          <p:cNvPr id="193" name="192 Oval"/>
          <p:cNvSpPr/>
          <p:nvPr/>
        </p:nvSpPr>
        <p:spPr>
          <a:xfrm>
            <a:off x="3929058" y="3857628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194" name="193 Oval"/>
          <p:cNvSpPr/>
          <p:nvPr/>
        </p:nvSpPr>
        <p:spPr>
          <a:xfrm>
            <a:off x="142844" y="4071942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9</a:t>
            </a:r>
            <a:endParaRPr lang="tr-TR" dirty="0"/>
          </a:p>
        </p:txBody>
      </p:sp>
      <p:sp>
        <p:nvSpPr>
          <p:cNvPr id="195" name="194 Oval"/>
          <p:cNvSpPr/>
          <p:nvPr/>
        </p:nvSpPr>
        <p:spPr>
          <a:xfrm>
            <a:off x="7143768" y="3500438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10</a:t>
            </a:r>
            <a:endParaRPr lang="tr-TR" dirty="0"/>
          </a:p>
        </p:txBody>
      </p:sp>
      <p:sp>
        <p:nvSpPr>
          <p:cNvPr id="196" name="195 Oval"/>
          <p:cNvSpPr/>
          <p:nvPr/>
        </p:nvSpPr>
        <p:spPr>
          <a:xfrm>
            <a:off x="7143768" y="4143380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11</a:t>
            </a:r>
            <a:endParaRPr lang="tr-TR" dirty="0"/>
          </a:p>
        </p:txBody>
      </p:sp>
      <p:sp>
        <p:nvSpPr>
          <p:cNvPr id="197" name="196 Oval"/>
          <p:cNvSpPr/>
          <p:nvPr/>
        </p:nvSpPr>
        <p:spPr>
          <a:xfrm>
            <a:off x="7143768" y="5286388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13</a:t>
            </a:r>
            <a:endParaRPr lang="tr-TR" dirty="0"/>
          </a:p>
        </p:txBody>
      </p:sp>
      <p:sp>
        <p:nvSpPr>
          <p:cNvPr id="198" name="197 Oval"/>
          <p:cNvSpPr/>
          <p:nvPr/>
        </p:nvSpPr>
        <p:spPr>
          <a:xfrm>
            <a:off x="7143768" y="4714884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12</a:t>
            </a:r>
            <a:endParaRPr lang="tr-TR" dirty="0"/>
          </a:p>
        </p:txBody>
      </p:sp>
      <p:sp>
        <p:nvSpPr>
          <p:cNvPr id="199" name="198 Oval"/>
          <p:cNvSpPr/>
          <p:nvPr/>
        </p:nvSpPr>
        <p:spPr>
          <a:xfrm>
            <a:off x="7143768" y="5857892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14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Değişimi Tamamlamak İçin En Küçük Sayı</a:t>
            </a:r>
            <a:endParaRPr lang="tr-TR" cap="none" dirty="0"/>
          </a:p>
        </p:txBody>
      </p:sp>
      <p:grpSp>
        <p:nvGrpSpPr>
          <p:cNvPr id="3" name="10 Grup"/>
          <p:cNvGrpSpPr/>
          <p:nvPr/>
        </p:nvGrpSpPr>
        <p:grpSpPr>
          <a:xfrm>
            <a:off x="714348" y="1785926"/>
            <a:ext cx="1928826" cy="285752"/>
            <a:chOff x="857224" y="1643050"/>
            <a:chExt cx="1571636" cy="428628"/>
          </a:xfrm>
        </p:grpSpPr>
        <p:sp>
          <p:nvSpPr>
            <p:cNvPr id="29" name="28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30" name="29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31" name="30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32" name="31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  <a:endParaRPr lang="tr-TR" sz="800" dirty="0"/>
            </a:p>
          </p:txBody>
        </p:sp>
        <p:sp>
          <p:nvSpPr>
            <p:cNvPr id="33" name="32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  <a:endParaRPr lang="tr-TR" sz="800" dirty="0"/>
            </a:p>
          </p:txBody>
        </p:sp>
        <p:sp>
          <p:nvSpPr>
            <p:cNvPr id="34" name="33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  <a:endParaRPr lang="tr-TR" sz="800" dirty="0"/>
            </a:p>
          </p:txBody>
        </p:sp>
      </p:grpSp>
      <p:grpSp>
        <p:nvGrpSpPr>
          <p:cNvPr id="4" name="10 Grup"/>
          <p:cNvGrpSpPr/>
          <p:nvPr/>
        </p:nvGrpSpPr>
        <p:grpSpPr>
          <a:xfrm>
            <a:off x="2143108" y="1142984"/>
            <a:ext cx="1928826" cy="285752"/>
            <a:chOff x="857224" y="1643050"/>
            <a:chExt cx="1571636" cy="428628"/>
          </a:xfrm>
        </p:grpSpPr>
        <p:sp>
          <p:nvSpPr>
            <p:cNvPr id="36" name="35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37" name="36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  <a:endParaRPr lang="tr-TR" sz="800" dirty="0"/>
            </a:p>
          </p:txBody>
        </p:sp>
        <p:sp>
          <p:nvSpPr>
            <p:cNvPr id="38" name="37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39" name="38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40" name="39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  <a:endParaRPr lang="tr-TR" sz="800" dirty="0"/>
            </a:p>
          </p:txBody>
        </p:sp>
        <p:sp>
          <p:nvSpPr>
            <p:cNvPr id="41" name="40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  <a:endParaRPr lang="tr-TR" sz="800" dirty="0"/>
            </a:p>
          </p:txBody>
        </p:sp>
      </p:grpSp>
      <p:grpSp>
        <p:nvGrpSpPr>
          <p:cNvPr id="5" name="10 Grup"/>
          <p:cNvGrpSpPr/>
          <p:nvPr/>
        </p:nvGrpSpPr>
        <p:grpSpPr>
          <a:xfrm>
            <a:off x="3286116" y="1785926"/>
            <a:ext cx="1928826" cy="285752"/>
            <a:chOff x="857224" y="1643050"/>
            <a:chExt cx="1571636" cy="428628"/>
          </a:xfrm>
        </p:grpSpPr>
        <p:sp>
          <p:nvSpPr>
            <p:cNvPr id="43" name="42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44" name="43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  <a:endParaRPr lang="tr-TR" sz="800" dirty="0"/>
            </a:p>
          </p:txBody>
        </p:sp>
        <p:sp>
          <p:nvSpPr>
            <p:cNvPr id="45" name="44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46" name="45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  <a:endParaRPr lang="tr-TR" sz="800" dirty="0"/>
            </a:p>
          </p:txBody>
        </p:sp>
        <p:sp>
          <p:nvSpPr>
            <p:cNvPr id="47" name="46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48" name="47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  <a:endParaRPr lang="tr-TR" sz="800" dirty="0"/>
            </a:p>
          </p:txBody>
        </p:sp>
      </p:grpSp>
      <p:grpSp>
        <p:nvGrpSpPr>
          <p:cNvPr id="6" name="10 Grup"/>
          <p:cNvGrpSpPr/>
          <p:nvPr/>
        </p:nvGrpSpPr>
        <p:grpSpPr>
          <a:xfrm>
            <a:off x="3286116" y="2357430"/>
            <a:ext cx="1928826" cy="285752"/>
            <a:chOff x="857224" y="1643050"/>
            <a:chExt cx="1571636" cy="428628"/>
          </a:xfrm>
        </p:grpSpPr>
        <p:sp>
          <p:nvSpPr>
            <p:cNvPr id="50" name="49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51" name="50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  <a:endParaRPr lang="tr-TR" sz="800" dirty="0"/>
            </a:p>
          </p:txBody>
        </p:sp>
        <p:sp>
          <p:nvSpPr>
            <p:cNvPr id="52" name="51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53" name="52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  <a:endParaRPr lang="tr-TR" sz="800" dirty="0"/>
            </a:p>
          </p:txBody>
        </p:sp>
        <p:sp>
          <p:nvSpPr>
            <p:cNvPr id="54" name="53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55" name="54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  <a:endParaRPr lang="tr-TR" sz="800" dirty="0"/>
            </a:p>
          </p:txBody>
        </p:sp>
      </p:grpSp>
      <p:grpSp>
        <p:nvGrpSpPr>
          <p:cNvPr id="7" name="10 Grup"/>
          <p:cNvGrpSpPr/>
          <p:nvPr/>
        </p:nvGrpSpPr>
        <p:grpSpPr>
          <a:xfrm>
            <a:off x="2071670" y="2928934"/>
            <a:ext cx="1928826" cy="285752"/>
            <a:chOff x="857224" y="1643050"/>
            <a:chExt cx="1571636" cy="428628"/>
          </a:xfrm>
        </p:grpSpPr>
        <p:sp>
          <p:nvSpPr>
            <p:cNvPr id="64" name="63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65" name="64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  <a:endParaRPr lang="tr-TR" sz="800" dirty="0"/>
            </a:p>
          </p:txBody>
        </p:sp>
        <p:sp>
          <p:nvSpPr>
            <p:cNvPr id="66" name="65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  <a:endParaRPr lang="tr-TR" sz="800" dirty="0"/>
            </a:p>
          </p:txBody>
        </p:sp>
        <p:sp>
          <p:nvSpPr>
            <p:cNvPr id="67" name="66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68" name="67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69" name="68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  <a:endParaRPr lang="tr-TR" sz="800" dirty="0"/>
            </a:p>
          </p:txBody>
        </p:sp>
      </p:grpSp>
      <p:grpSp>
        <p:nvGrpSpPr>
          <p:cNvPr id="8" name="10 Grup"/>
          <p:cNvGrpSpPr/>
          <p:nvPr/>
        </p:nvGrpSpPr>
        <p:grpSpPr>
          <a:xfrm>
            <a:off x="5143504" y="2928934"/>
            <a:ext cx="1928826" cy="285752"/>
            <a:chOff x="857224" y="1643050"/>
            <a:chExt cx="1571636" cy="428628"/>
          </a:xfrm>
        </p:grpSpPr>
        <p:sp>
          <p:nvSpPr>
            <p:cNvPr id="78" name="77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79" name="78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  <a:endParaRPr lang="tr-TR" sz="800" dirty="0"/>
            </a:p>
          </p:txBody>
        </p:sp>
        <p:sp>
          <p:nvSpPr>
            <p:cNvPr id="80" name="79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  <a:endParaRPr lang="tr-TR" sz="800" dirty="0"/>
            </a:p>
          </p:txBody>
        </p:sp>
        <p:sp>
          <p:nvSpPr>
            <p:cNvPr id="81" name="80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  <a:endParaRPr lang="tr-TR" sz="800" dirty="0"/>
            </a:p>
          </p:txBody>
        </p:sp>
        <p:sp>
          <p:nvSpPr>
            <p:cNvPr id="82" name="81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83" name="82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</p:grpSp>
      <p:grpSp>
        <p:nvGrpSpPr>
          <p:cNvPr id="9" name="10 Grup"/>
          <p:cNvGrpSpPr/>
          <p:nvPr/>
        </p:nvGrpSpPr>
        <p:grpSpPr>
          <a:xfrm>
            <a:off x="714348" y="3500438"/>
            <a:ext cx="1928826" cy="285752"/>
            <a:chOff x="857224" y="1643050"/>
            <a:chExt cx="1571636" cy="428628"/>
          </a:xfrm>
        </p:grpSpPr>
        <p:sp>
          <p:nvSpPr>
            <p:cNvPr id="85" name="84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86" name="85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  <a:endParaRPr lang="tr-TR" sz="800" dirty="0"/>
            </a:p>
          </p:txBody>
        </p:sp>
        <p:sp>
          <p:nvSpPr>
            <p:cNvPr id="87" name="86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  <a:endParaRPr lang="tr-TR" sz="800" dirty="0"/>
            </a:p>
          </p:txBody>
        </p:sp>
        <p:sp>
          <p:nvSpPr>
            <p:cNvPr id="88" name="87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</a:p>
          </p:txBody>
        </p:sp>
        <p:sp>
          <p:nvSpPr>
            <p:cNvPr id="89" name="88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90" name="89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</p:grpSp>
      <p:cxnSp>
        <p:nvCxnSpPr>
          <p:cNvPr id="98" name="97 Düz Ok Bağlayıcısı"/>
          <p:cNvCxnSpPr>
            <a:stCxn id="43" idx="2"/>
            <a:endCxn id="50" idx="0"/>
          </p:cNvCxnSpPr>
          <p:nvPr/>
        </p:nvCxnSpPr>
        <p:spPr>
          <a:xfrm rot="5400000">
            <a:off x="4107653" y="2214554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101 Düz Ok Bağlayıcısı"/>
          <p:cNvCxnSpPr>
            <a:stCxn id="50" idx="2"/>
            <a:endCxn id="64" idx="0"/>
          </p:cNvCxnSpPr>
          <p:nvPr/>
        </p:nvCxnSpPr>
        <p:spPr>
          <a:xfrm rot="5400000">
            <a:off x="3500430" y="2178835"/>
            <a:ext cx="285752" cy="1214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103 Düz Ok Bağlayıcısı"/>
          <p:cNvCxnSpPr>
            <a:stCxn id="50" idx="2"/>
            <a:endCxn id="78" idx="0"/>
          </p:cNvCxnSpPr>
          <p:nvPr/>
        </p:nvCxnSpPr>
        <p:spPr>
          <a:xfrm rot="16200000" flipH="1">
            <a:off x="5036347" y="1857364"/>
            <a:ext cx="285752" cy="18573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10 Grup"/>
          <p:cNvGrpSpPr/>
          <p:nvPr/>
        </p:nvGrpSpPr>
        <p:grpSpPr>
          <a:xfrm>
            <a:off x="5143504" y="3500438"/>
            <a:ext cx="1928826" cy="285752"/>
            <a:chOff x="857224" y="1643050"/>
            <a:chExt cx="1571636" cy="428628"/>
          </a:xfrm>
        </p:grpSpPr>
        <p:sp>
          <p:nvSpPr>
            <p:cNvPr id="106" name="105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07" name="106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  <a:endParaRPr lang="tr-TR" sz="800" dirty="0"/>
            </a:p>
          </p:txBody>
        </p:sp>
        <p:sp>
          <p:nvSpPr>
            <p:cNvPr id="108" name="107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  <a:endParaRPr lang="tr-TR" sz="800" dirty="0"/>
            </a:p>
          </p:txBody>
        </p:sp>
        <p:sp>
          <p:nvSpPr>
            <p:cNvPr id="109" name="108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110" name="109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111" name="110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</a:p>
          </p:txBody>
        </p:sp>
      </p:grpSp>
      <p:grpSp>
        <p:nvGrpSpPr>
          <p:cNvPr id="11" name="10 Grup"/>
          <p:cNvGrpSpPr/>
          <p:nvPr/>
        </p:nvGrpSpPr>
        <p:grpSpPr>
          <a:xfrm>
            <a:off x="714348" y="4071942"/>
            <a:ext cx="1928826" cy="285752"/>
            <a:chOff x="857224" y="1643050"/>
            <a:chExt cx="1571636" cy="428628"/>
          </a:xfrm>
        </p:grpSpPr>
        <p:sp>
          <p:nvSpPr>
            <p:cNvPr id="117" name="116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18" name="117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  <a:endParaRPr lang="tr-TR" sz="800" dirty="0"/>
            </a:p>
          </p:txBody>
        </p:sp>
        <p:sp>
          <p:nvSpPr>
            <p:cNvPr id="119" name="118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120" name="119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</a:p>
          </p:txBody>
        </p:sp>
        <p:sp>
          <p:nvSpPr>
            <p:cNvPr id="121" name="120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122" name="121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</a:p>
          </p:txBody>
        </p:sp>
      </p:grpSp>
      <p:cxnSp>
        <p:nvCxnSpPr>
          <p:cNvPr id="124" name="123 Düz Ok Bağlayıcısı"/>
          <p:cNvCxnSpPr>
            <a:stCxn id="85" idx="2"/>
            <a:endCxn id="117" idx="0"/>
          </p:cNvCxnSpPr>
          <p:nvPr/>
        </p:nvCxnSpPr>
        <p:spPr>
          <a:xfrm rot="5400000">
            <a:off x="1535885" y="392906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10 Grup"/>
          <p:cNvGrpSpPr/>
          <p:nvPr/>
        </p:nvGrpSpPr>
        <p:grpSpPr>
          <a:xfrm>
            <a:off x="5143504" y="4143380"/>
            <a:ext cx="1928826" cy="285752"/>
            <a:chOff x="857224" y="1643050"/>
            <a:chExt cx="1571636" cy="428628"/>
          </a:xfrm>
        </p:grpSpPr>
        <p:sp>
          <p:nvSpPr>
            <p:cNvPr id="126" name="125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27" name="126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128" name="127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  <a:endParaRPr lang="tr-TR" sz="800" dirty="0"/>
            </a:p>
          </p:txBody>
        </p:sp>
        <p:sp>
          <p:nvSpPr>
            <p:cNvPr id="129" name="128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</a:p>
          </p:txBody>
        </p:sp>
        <p:sp>
          <p:nvSpPr>
            <p:cNvPr id="130" name="129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131" name="130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</a:p>
          </p:txBody>
        </p:sp>
      </p:grpSp>
      <p:cxnSp>
        <p:nvCxnSpPr>
          <p:cNvPr id="133" name="132 Düz Ok Bağlayıcısı"/>
          <p:cNvCxnSpPr>
            <a:stCxn id="106" idx="2"/>
            <a:endCxn id="126" idx="0"/>
          </p:cNvCxnSpPr>
          <p:nvPr/>
        </p:nvCxnSpPr>
        <p:spPr>
          <a:xfrm rot="5400000">
            <a:off x="5929322" y="3964785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10 Grup"/>
          <p:cNvGrpSpPr/>
          <p:nvPr/>
        </p:nvGrpSpPr>
        <p:grpSpPr>
          <a:xfrm>
            <a:off x="5143504" y="4714884"/>
            <a:ext cx="1928826" cy="285752"/>
            <a:chOff x="857224" y="1643050"/>
            <a:chExt cx="1571636" cy="428628"/>
          </a:xfrm>
        </p:grpSpPr>
        <p:sp>
          <p:nvSpPr>
            <p:cNvPr id="135" name="134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36" name="135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</a:p>
          </p:txBody>
        </p:sp>
        <p:sp>
          <p:nvSpPr>
            <p:cNvPr id="137" name="136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  <a:endParaRPr lang="tr-TR" sz="800" dirty="0"/>
            </a:p>
          </p:txBody>
        </p:sp>
        <p:sp>
          <p:nvSpPr>
            <p:cNvPr id="138" name="137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</a:p>
          </p:txBody>
        </p:sp>
        <p:sp>
          <p:nvSpPr>
            <p:cNvPr id="139" name="138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140" name="139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</a:p>
          </p:txBody>
        </p:sp>
      </p:grpSp>
      <p:grpSp>
        <p:nvGrpSpPr>
          <p:cNvPr id="14" name="10 Grup"/>
          <p:cNvGrpSpPr/>
          <p:nvPr/>
        </p:nvGrpSpPr>
        <p:grpSpPr>
          <a:xfrm>
            <a:off x="5143504" y="5286388"/>
            <a:ext cx="1928826" cy="285752"/>
            <a:chOff x="857224" y="1643050"/>
            <a:chExt cx="1571636" cy="428628"/>
          </a:xfrm>
        </p:grpSpPr>
        <p:sp>
          <p:nvSpPr>
            <p:cNvPr id="142" name="141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43" name="142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</a:p>
          </p:txBody>
        </p:sp>
        <p:sp>
          <p:nvSpPr>
            <p:cNvPr id="144" name="143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145" name="144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</a:p>
          </p:txBody>
        </p:sp>
        <p:sp>
          <p:nvSpPr>
            <p:cNvPr id="146" name="145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</a:p>
          </p:txBody>
        </p:sp>
        <p:sp>
          <p:nvSpPr>
            <p:cNvPr id="147" name="146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</a:p>
          </p:txBody>
        </p:sp>
      </p:grpSp>
      <p:grpSp>
        <p:nvGrpSpPr>
          <p:cNvPr id="15" name="10 Grup"/>
          <p:cNvGrpSpPr/>
          <p:nvPr/>
        </p:nvGrpSpPr>
        <p:grpSpPr>
          <a:xfrm>
            <a:off x="5143504" y="5857892"/>
            <a:ext cx="1928826" cy="285752"/>
            <a:chOff x="857224" y="1643050"/>
            <a:chExt cx="1571636" cy="428628"/>
          </a:xfrm>
        </p:grpSpPr>
        <p:sp>
          <p:nvSpPr>
            <p:cNvPr id="149" name="148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50" name="149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</a:p>
          </p:txBody>
        </p:sp>
        <p:sp>
          <p:nvSpPr>
            <p:cNvPr id="151" name="150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</a:p>
          </p:txBody>
        </p:sp>
        <p:sp>
          <p:nvSpPr>
            <p:cNvPr id="152" name="151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 smtClean="0"/>
            </a:p>
          </p:txBody>
        </p:sp>
        <p:sp>
          <p:nvSpPr>
            <p:cNvPr id="153" name="152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</a:p>
          </p:txBody>
        </p:sp>
        <p:sp>
          <p:nvSpPr>
            <p:cNvPr id="154" name="153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</a:p>
          </p:txBody>
        </p:sp>
      </p:grpSp>
      <p:cxnSp>
        <p:nvCxnSpPr>
          <p:cNvPr id="162" name="161 Düz Ok Bağlayıcısı"/>
          <p:cNvCxnSpPr>
            <a:stCxn id="78" idx="2"/>
            <a:endCxn id="106" idx="0"/>
          </p:cNvCxnSpPr>
          <p:nvPr/>
        </p:nvCxnSpPr>
        <p:spPr>
          <a:xfrm rot="5400000">
            <a:off x="5965041" y="335756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163 Düz Ok Bağlayıcısı"/>
          <p:cNvCxnSpPr>
            <a:stCxn id="126" idx="2"/>
            <a:endCxn id="135" idx="0"/>
          </p:cNvCxnSpPr>
          <p:nvPr/>
        </p:nvCxnSpPr>
        <p:spPr>
          <a:xfrm rot="5400000">
            <a:off x="5965041" y="4572008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Düz Ok Bağlayıcısı"/>
          <p:cNvCxnSpPr>
            <a:stCxn id="135" idx="2"/>
            <a:endCxn id="142" idx="0"/>
          </p:cNvCxnSpPr>
          <p:nvPr/>
        </p:nvCxnSpPr>
        <p:spPr>
          <a:xfrm rot="5400000">
            <a:off x="5965041" y="514351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167 Düz Ok Bağlayıcısı"/>
          <p:cNvCxnSpPr>
            <a:stCxn id="142" idx="2"/>
            <a:endCxn id="149" idx="0"/>
          </p:cNvCxnSpPr>
          <p:nvPr/>
        </p:nvCxnSpPr>
        <p:spPr>
          <a:xfrm rot="5400000">
            <a:off x="5965041" y="571501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10 Grup"/>
          <p:cNvGrpSpPr/>
          <p:nvPr/>
        </p:nvGrpSpPr>
        <p:grpSpPr>
          <a:xfrm>
            <a:off x="2857488" y="3500438"/>
            <a:ext cx="1928826" cy="285752"/>
            <a:chOff x="857224" y="1643050"/>
            <a:chExt cx="1571636" cy="428628"/>
          </a:xfrm>
        </p:grpSpPr>
        <p:sp>
          <p:nvSpPr>
            <p:cNvPr id="170" name="169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71" name="170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172" name="171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  <a:endParaRPr lang="tr-TR" sz="800" dirty="0"/>
            </a:p>
          </p:txBody>
        </p:sp>
        <p:sp>
          <p:nvSpPr>
            <p:cNvPr id="173" name="172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</a:p>
          </p:txBody>
        </p:sp>
        <p:sp>
          <p:nvSpPr>
            <p:cNvPr id="174" name="173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175" name="174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  <a:endParaRPr lang="tr-TR" sz="800" dirty="0"/>
            </a:p>
          </p:txBody>
        </p:sp>
      </p:grpSp>
      <p:cxnSp>
        <p:nvCxnSpPr>
          <p:cNvPr id="179" name="178 Düz Ok Bağlayıcısı"/>
          <p:cNvCxnSpPr>
            <a:stCxn id="64" idx="2"/>
            <a:endCxn id="170" idx="0"/>
          </p:cNvCxnSpPr>
          <p:nvPr/>
        </p:nvCxnSpPr>
        <p:spPr>
          <a:xfrm rot="16200000" flipH="1">
            <a:off x="3286116" y="2964653"/>
            <a:ext cx="285752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Düz Ok Bağlayıcısı"/>
          <p:cNvCxnSpPr>
            <a:stCxn id="64" idx="2"/>
            <a:endCxn id="85" idx="0"/>
          </p:cNvCxnSpPr>
          <p:nvPr/>
        </p:nvCxnSpPr>
        <p:spPr>
          <a:xfrm rot="5400000">
            <a:off x="2214546" y="2678901"/>
            <a:ext cx="285752" cy="13573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182 Düz Ok Bağlayıcısı"/>
          <p:cNvCxnSpPr>
            <a:stCxn id="36" idx="2"/>
            <a:endCxn id="29" idx="0"/>
          </p:cNvCxnSpPr>
          <p:nvPr/>
        </p:nvCxnSpPr>
        <p:spPr>
          <a:xfrm rot="5400000">
            <a:off x="2214546" y="892951"/>
            <a:ext cx="357190" cy="1428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184 Düz Ok Bağlayıcısı"/>
          <p:cNvCxnSpPr>
            <a:stCxn id="36" idx="2"/>
            <a:endCxn id="43" idx="0"/>
          </p:cNvCxnSpPr>
          <p:nvPr/>
        </p:nvCxnSpPr>
        <p:spPr>
          <a:xfrm rot="16200000" flipH="1">
            <a:off x="3500430" y="1035827"/>
            <a:ext cx="357190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185 Oval"/>
          <p:cNvSpPr/>
          <p:nvPr/>
        </p:nvSpPr>
        <p:spPr>
          <a:xfrm>
            <a:off x="4143372" y="1071546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187" name="186 Oval"/>
          <p:cNvSpPr/>
          <p:nvPr/>
        </p:nvSpPr>
        <p:spPr>
          <a:xfrm>
            <a:off x="142844" y="1785926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188" name="187 Oval"/>
          <p:cNvSpPr/>
          <p:nvPr/>
        </p:nvSpPr>
        <p:spPr>
          <a:xfrm>
            <a:off x="5357818" y="1785926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189" name="188 Oval"/>
          <p:cNvSpPr/>
          <p:nvPr/>
        </p:nvSpPr>
        <p:spPr>
          <a:xfrm>
            <a:off x="5357818" y="2357430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190" name="189 Oval"/>
          <p:cNvSpPr/>
          <p:nvPr/>
        </p:nvSpPr>
        <p:spPr>
          <a:xfrm>
            <a:off x="1357290" y="2928934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5</a:t>
            </a:r>
            <a:endParaRPr lang="tr-TR" dirty="0"/>
          </a:p>
        </p:txBody>
      </p:sp>
      <p:sp>
        <p:nvSpPr>
          <p:cNvPr id="191" name="190 Oval"/>
          <p:cNvSpPr/>
          <p:nvPr/>
        </p:nvSpPr>
        <p:spPr>
          <a:xfrm>
            <a:off x="7143768" y="2928934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6</a:t>
            </a:r>
            <a:endParaRPr lang="tr-TR" dirty="0"/>
          </a:p>
        </p:txBody>
      </p:sp>
      <p:sp>
        <p:nvSpPr>
          <p:cNvPr id="192" name="191 Oval"/>
          <p:cNvSpPr/>
          <p:nvPr/>
        </p:nvSpPr>
        <p:spPr>
          <a:xfrm>
            <a:off x="142844" y="3500438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7</a:t>
            </a:r>
            <a:endParaRPr lang="tr-TR" dirty="0"/>
          </a:p>
        </p:txBody>
      </p:sp>
      <p:sp>
        <p:nvSpPr>
          <p:cNvPr id="193" name="192 Oval"/>
          <p:cNvSpPr/>
          <p:nvPr/>
        </p:nvSpPr>
        <p:spPr>
          <a:xfrm>
            <a:off x="3929058" y="3857628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194" name="193 Oval"/>
          <p:cNvSpPr/>
          <p:nvPr/>
        </p:nvSpPr>
        <p:spPr>
          <a:xfrm>
            <a:off x="142844" y="4071942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9</a:t>
            </a:r>
            <a:endParaRPr lang="tr-TR" dirty="0"/>
          </a:p>
        </p:txBody>
      </p:sp>
      <p:sp>
        <p:nvSpPr>
          <p:cNvPr id="195" name="194 Oval"/>
          <p:cNvSpPr/>
          <p:nvPr/>
        </p:nvSpPr>
        <p:spPr>
          <a:xfrm>
            <a:off x="7143768" y="3500438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10</a:t>
            </a:r>
            <a:endParaRPr lang="tr-TR" dirty="0"/>
          </a:p>
        </p:txBody>
      </p:sp>
      <p:sp>
        <p:nvSpPr>
          <p:cNvPr id="196" name="195 Oval"/>
          <p:cNvSpPr/>
          <p:nvPr/>
        </p:nvSpPr>
        <p:spPr>
          <a:xfrm>
            <a:off x="7143768" y="4143380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11</a:t>
            </a:r>
            <a:endParaRPr lang="tr-TR" dirty="0"/>
          </a:p>
        </p:txBody>
      </p:sp>
      <p:sp>
        <p:nvSpPr>
          <p:cNvPr id="197" name="196 Oval"/>
          <p:cNvSpPr/>
          <p:nvPr/>
        </p:nvSpPr>
        <p:spPr>
          <a:xfrm>
            <a:off x="7143768" y="5286388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13</a:t>
            </a:r>
            <a:endParaRPr lang="tr-TR" dirty="0"/>
          </a:p>
        </p:txBody>
      </p:sp>
      <p:sp>
        <p:nvSpPr>
          <p:cNvPr id="198" name="197 Oval"/>
          <p:cNvSpPr/>
          <p:nvPr/>
        </p:nvSpPr>
        <p:spPr>
          <a:xfrm>
            <a:off x="7143768" y="4714884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12</a:t>
            </a:r>
            <a:endParaRPr lang="tr-TR" dirty="0"/>
          </a:p>
        </p:txBody>
      </p:sp>
      <p:sp>
        <p:nvSpPr>
          <p:cNvPr id="199" name="198 Oval"/>
          <p:cNvSpPr/>
          <p:nvPr/>
        </p:nvSpPr>
        <p:spPr>
          <a:xfrm>
            <a:off x="7143768" y="5857892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14</a:t>
            </a:r>
            <a:endParaRPr lang="tr-TR" dirty="0"/>
          </a:p>
        </p:txBody>
      </p:sp>
      <p:sp>
        <p:nvSpPr>
          <p:cNvPr id="132" name="131 Metin kutusu"/>
          <p:cNvSpPr txBox="1"/>
          <p:nvPr/>
        </p:nvSpPr>
        <p:spPr>
          <a:xfrm>
            <a:off x="500034" y="5286388"/>
            <a:ext cx="41937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1,3,4,6,10,11,12,13,14 düğümlerinden</a:t>
            </a:r>
          </a:p>
          <a:p>
            <a:r>
              <a:rPr lang="tr-TR" dirty="0" smtClean="0"/>
              <a:t>En küçük sayı : 9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>
            <a:normAutofit/>
          </a:bodyPr>
          <a:lstStyle/>
          <a:p>
            <a:r>
              <a:rPr lang="tr-TR" cap="none" dirty="0" smtClean="0"/>
              <a:t>Genişlik Öncelikli Arama (BFS)</a:t>
            </a:r>
            <a:endParaRPr lang="tr-TR" cap="none" dirty="0"/>
          </a:p>
        </p:txBody>
      </p:sp>
      <p:grpSp>
        <p:nvGrpSpPr>
          <p:cNvPr id="3" name="10 Grup"/>
          <p:cNvGrpSpPr/>
          <p:nvPr/>
        </p:nvGrpSpPr>
        <p:grpSpPr>
          <a:xfrm>
            <a:off x="714348" y="1785926"/>
            <a:ext cx="1928826" cy="285752"/>
            <a:chOff x="857224" y="1643050"/>
            <a:chExt cx="1571636" cy="428628"/>
          </a:xfrm>
        </p:grpSpPr>
        <p:sp>
          <p:nvSpPr>
            <p:cNvPr id="29" name="28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30" name="29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31" name="30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32" name="31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  <a:endParaRPr lang="tr-TR" sz="800" dirty="0"/>
            </a:p>
          </p:txBody>
        </p:sp>
        <p:sp>
          <p:nvSpPr>
            <p:cNvPr id="33" name="32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  <a:endParaRPr lang="tr-TR" sz="800" dirty="0"/>
            </a:p>
          </p:txBody>
        </p:sp>
        <p:sp>
          <p:nvSpPr>
            <p:cNvPr id="34" name="33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  <a:endParaRPr lang="tr-TR" sz="800" dirty="0"/>
            </a:p>
          </p:txBody>
        </p:sp>
      </p:grpSp>
      <p:grpSp>
        <p:nvGrpSpPr>
          <p:cNvPr id="4" name="10 Grup"/>
          <p:cNvGrpSpPr/>
          <p:nvPr/>
        </p:nvGrpSpPr>
        <p:grpSpPr>
          <a:xfrm>
            <a:off x="2143108" y="1142984"/>
            <a:ext cx="1928826" cy="285752"/>
            <a:chOff x="857224" y="1643050"/>
            <a:chExt cx="1571636" cy="428628"/>
          </a:xfrm>
        </p:grpSpPr>
        <p:sp>
          <p:nvSpPr>
            <p:cNvPr id="36" name="35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37" name="36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  <a:endParaRPr lang="tr-TR" sz="800" dirty="0"/>
            </a:p>
          </p:txBody>
        </p:sp>
        <p:sp>
          <p:nvSpPr>
            <p:cNvPr id="38" name="37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39" name="38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40" name="39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  <a:endParaRPr lang="tr-TR" sz="800" dirty="0"/>
            </a:p>
          </p:txBody>
        </p:sp>
        <p:sp>
          <p:nvSpPr>
            <p:cNvPr id="41" name="40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  <a:endParaRPr lang="tr-TR" sz="800" dirty="0"/>
            </a:p>
          </p:txBody>
        </p:sp>
      </p:grpSp>
      <p:grpSp>
        <p:nvGrpSpPr>
          <p:cNvPr id="5" name="10 Grup"/>
          <p:cNvGrpSpPr/>
          <p:nvPr/>
        </p:nvGrpSpPr>
        <p:grpSpPr>
          <a:xfrm>
            <a:off x="3286116" y="1785926"/>
            <a:ext cx="1928826" cy="285752"/>
            <a:chOff x="857224" y="1643050"/>
            <a:chExt cx="1571636" cy="428628"/>
          </a:xfrm>
        </p:grpSpPr>
        <p:sp>
          <p:nvSpPr>
            <p:cNvPr id="43" name="42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44" name="43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  <a:endParaRPr lang="tr-TR" sz="800" dirty="0"/>
            </a:p>
          </p:txBody>
        </p:sp>
        <p:sp>
          <p:nvSpPr>
            <p:cNvPr id="45" name="44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46" name="45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  <a:endParaRPr lang="tr-TR" sz="800" dirty="0"/>
            </a:p>
          </p:txBody>
        </p:sp>
        <p:sp>
          <p:nvSpPr>
            <p:cNvPr id="47" name="46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48" name="47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  <a:endParaRPr lang="tr-TR" sz="800" dirty="0"/>
            </a:p>
          </p:txBody>
        </p:sp>
      </p:grpSp>
      <p:grpSp>
        <p:nvGrpSpPr>
          <p:cNvPr id="6" name="10 Grup"/>
          <p:cNvGrpSpPr/>
          <p:nvPr/>
        </p:nvGrpSpPr>
        <p:grpSpPr>
          <a:xfrm>
            <a:off x="3286116" y="2357430"/>
            <a:ext cx="1928826" cy="285752"/>
            <a:chOff x="857224" y="1643050"/>
            <a:chExt cx="1571636" cy="428628"/>
          </a:xfrm>
        </p:grpSpPr>
        <p:sp>
          <p:nvSpPr>
            <p:cNvPr id="50" name="49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51" name="50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  <a:endParaRPr lang="tr-TR" sz="800" dirty="0"/>
            </a:p>
          </p:txBody>
        </p:sp>
        <p:sp>
          <p:nvSpPr>
            <p:cNvPr id="52" name="51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53" name="52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  <a:endParaRPr lang="tr-TR" sz="800" dirty="0"/>
            </a:p>
          </p:txBody>
        </p:sp>
        <p:sp>
          <p:nvSpPr>
            <p:cNvPr id="54" name="53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55" name="54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  <a:endParaRPr lang="tr-TR" sz="800" dirty="0"/>
            </a:p>
          </p:txBody>
        </p:sp>
      </p:grpSp>
      <p:grpSp>
        <p:nvGrpSpPr>
          <p:cNvPr id="7" name="10 Grup"/>
          <p:cNvGrpSpPr/>
          <p:nvPr/>
        </p:nvGrpSpPr>
        <p:grpSpPr>
          <a:xfrm>
            <a:off x="2071670" y="2928934"/>
            <a:ext cx="1928826" cy="285752"/>
            <a:chOff x="857224" y="1643050"/>
            <a:chExt cx="1571636" cy="428628"/>
          </a:xfrm>
        </p:grpSpPr>
        <p:sp>
          <p:nvSpPr>
            <p:cNvPr id="64" name="63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65" name="64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  <a:endParaRPr lang="tr-TR" sz="800" dirty="0"/>
            </a:p>
          </p:txBody>
        </p:sp>
        <p:sp>
          <p:nvSpPr>
            <p:cNvPr id="66" name="65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  <a:endParaRPr lang="tr-TR" sz="800" dirty="0"/>
            </a:p>
          </p:txBody>
        </p:sp>
        <p:sp>
          <p:nvSpPr>
            <p:cNvPr id="67" name="66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68" name="67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69" name="68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  <a:endParaRPr lang="tr-TR" sz="800" dirty="0"/>
            </a:p>
          </p:txBody>
        </p:sp>
      </p:grpSp>
      <p:grpSp>
        <p:nvGrpSpPr>
          <p:cNvPr id="8" name="10 Grup"/>
          <p:cNvGrpSpPr/>
          <p:nvPr/>
        </p:nvGrpSpPr>
        <p:grpSpPr>
          <a:xfrm>
            <a:off x="5143504" y="2928934"/>
            <a:ext cx="1928826" cy="285752"/>
            <a:chOff x="857224" y="1643050"/>
            <a:chExt cx="1571636" cy="428628"/>
          </a:xfrm>
        </p:grpSpPr>
        <p:sp>
          <p:nvSpPr>
            <p:cNvPr id="78" name="77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79" name="78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  <a:endParaRPr lang="tr-TR" sz="800" dirty="0"/>
            </a:p>
          </p:txBody>
        </p:sp>
        <p:sp>
          <p:nvSpPr>
            <p:cNvPr id="80" name="79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  <a:endParaRPr lang="tr-TR" sz="800" dirty="0"/>
            </a:p>
          </p:txBody>
        </p:sp>
        <p:sp>
          <p:nvSpPr>
            <p:cNvPr id="81" name="80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  <a:endParaRPr lang="tr-TR" sz="800" dirty="0"/>
            </a:p>
          </p:txBody>
        </p:sp>
        <p:sp>
          <p:nvSpPr>
            <p:cNvPr id="82" name="81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83" name="82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</p:grpSp>
      <p:grpSp>
        <p:nvGrpSpPr>
          <p:cNvPr id="9" name="10 Grup"/>
          <p:cNvGrpSpPr/>
          <p:nvPr/>
        </p:nvGrpSpPr>
        <p:grpSpPr>
          <a:xfrm>
            <a:off x="714348" y="3500438"/>
            <a:ext cx="1928826" cy="285752"/>
            <a:chOff x="857224" y="1643050"/>
            <a:chExt cx="1571636" cy="428628"/>
          </a:xfrm>
        </p:grpSpPr>
        <p:sp>
          <p:nvSpPr>
            <p:cNvPr id="85" name="84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86" name="85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  <a:endParaRPr lang="tr-TR" sz="800" dirty="0"/>
            </a:p>
          </p:txBody>
        </p:sp>
        <p:sp>
          <p:nvSpPr>
            <p:cNvPr id="87" name="86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  <a:endParaRPr lang="tr-TR" sz="800" dirty="0"/>
            </a:p>
          </p:txBody>
        </p:sp>
        <p:sp>
          <p:nvSpPr>
            <p:cNvPr id="88" name="87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</a:p>
          </p:txBody>
        </p:sp>
        <p:sp>
          <p:nvSpPr>
            <p:cNvPr id="89" name="88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90" name="89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</p:grpSp>
      <p:cxnSp>
        <p:nvCxnSpPr>
          <p:cNvPr id="98" name="97 Düz Ok Bağlayıcısı"/>
          <p:cNvCxnSpPr>
            <a:stCxn id="43" idx="2"/>
            <a:endCxn id="50" idx="0"/>
          </p:cNvCxnSpPr>
          <p:nvPr/>
        </p:nvCxnSpPr>
        <p:spPr>
          <a:xfrm rot="5400000">
            <a:off x="4107653" y="2214554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101 Düz Ok Bağlayıcısı"/>
          <p:cNvCxnSpPr>
            <a:stCxn id="50" idx="2"/>
            <a:endCxn id="64" idx="0"/>
          </p:cNvCxnSpPr>
          <p:nvPr/>
        </p:nvCxnSpPr>
        <p:spPr>
          <a:xfrm rot="5400000">
            <a:off x="3500430" y="2178835"/>
            <a:ext cx="285752" cy="1214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103 Düz Ok Bağlayıcısı"/>
          <p:cNvCxnSpPr>
            <a:stCxn id="50" idx="2"/>
            <a:endCxn id="78" idx="0"/>
          </p:cNvCxnSpPr>
          <p:nvPr/>
        </p:nvCxnSpPr>
        <p:spPr>
          <a:xfrm rot="16200000" flipH="1">
            <a:off x="5036347" y="1857364"/>
            <a:ext cx="285752" cy="18573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10 Grup"/>
          <p:cNvGrpSpPr/>
          <p:nvPr/>
        </p:nvGrpSpPr>
        <p:grpSpPr>
          <a:xfrm>
            <a:off x="5143504" y="3500438"/>
            <a:ext cx="1928826" cy="285752"/>
            <a:chOff x="857224" y="1643050"/>
            <a:chExt cx="1571636" cy="428628"/>
          </a:xfrm>
        </p:grpSpPr>
        <p:sp>
          <p:nvSpPr>
            <p:cNvPr id="106" name="105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07" name="106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  <a:endParaRPr lang="tr-TR" sz="800" dirty="0"/>
            </a:p>
          </p:txBody>
        </p:sp>
        <p:sp>
          <p:nvSpPr>
            <p:cNvPr id="108" name="107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  <a:endParaRPr lang="tr-TR" sz="800" dirty="0"/>
            </a:p>
          </p:txBody>
        </p:sp>
        <p:sp>
          <p:nvSpPr>
            <p:cNvPr id="109" name="108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110" name="109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111" name="110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</a:p>
          </p:txBody>
        </p:sp>
      </p:grpSp>
      <p:grpSp>
        <p:nvGrpSpPr>
          <p:cNvPr id="11" name="10 Grup"/>
          <p:cNvGrpSpPr/>
          <p:nvPr/>
        </p:nvGrpSpPr>
        <p:grpSpPr>
          <a:xfrm>
            <a:off x="714348" y="4071942"/>
            <a:ext cx="1928826" cy="285752"/>
            <a:chOff x="857224" y="1643050"/>
            <a:chExt cx="1571636" cy="428628"/>
          </a:xfrm>
        </p:grpSpPr>
        <p:sp>
          <p:nvSpPr>
            <p:cNvPr id="117" name="116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18" name="117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  <a:endParaRPr lang="tr-TR" sz="800" dirty="0"/>
            </a:p>
          </p:txBody>
        </p:sp>
        <p:sp>
          <p:nvSpPr>
            <p:cNvPr id="119" name="118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120" name="119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</a:p>
          </p:txBody>
        </p:sp>
        <p:sp>
          <p:nvSpPr>
            <p:cNvPr id="121" name="120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122" name="121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</a:p>
          </p:txBody>
        </p:sp>
      </p:grpSp>
      <p:cxnSp>
        <p:nvCxnSpPr>
          <p:cNvPr id="124" name="123 Düz Ok Bağlayıcısı"/>
          <p:cNvCxnSpPr>
            <a:stCxn id="85" idx="2"/>
            <a:endCxn id="117" idx="0"/>
          </p:cNvCxnSpPr>
          <p:nvPr/>
        </p:nvCxnSpPr>
        <p:spPr>
          <a:xfrm rot="5400000">
            <a:off x="1535885" y="392906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10 Grup"/>
          <p:cNvGrpSpPr/>
          <p:nvPr/>
        </p:nvGrpSpPr>
        <p:grpSpPr>
          <a:xfrm>
            <a:off x="5143504" y="4143380"/>
            <a:ext cx="1928826" cy="285752"/>
            <a:chOff x="857224" y="1643050"/>
            <a:chExt cx="1571636" cy="428628"/>
          </a:xfrm>
        </p:grpSpPr>
        <p:sp>
          <p:nvSpPr>
            <p:cNvPr id="126" name="125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27" name="126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128" name="127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  <a:endParaRPr lang="tr-TR" sz="800" dirty="0"/>
            </a:p>
          </p:txBody>
        </p:sp>
        <p:sp>
          <p:nvSpPr>
            <p:cNvPr id="129" name="128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</a:p>
          </p:txBody>
        </p:sp>
        <p:sp>
          <p:nvSpPr>
            <p:cNvPr id="130" name="129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131" name="130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</a:p>
          </p:txBody>
        </p:sp>
      </p:grpSp>
      <p:cxnSp>
        <p:nvCxnSpPr>
          <p:cNvPr id="133" name="132 Düz Ok Bağlayıcısı"/>
          <p:cNvCxnSpPr>
            <a:stCxn id="106" idx="2"/>
            <a:endCxn id="126" idx="0"/>
          </p:cNvCxnSpPr>
          <p:nvPr/>
        </p:nvCxnSpPr>
        <p:spPr>
          <a:xfrm rot="5400000">
            <a:off x="5929322" y="3964785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10 Grup"/>
          <p:cNvGrpSpPr/>
          <p:nvPr/>
        </p:nvGrpSpPr>
        <p:grpSpPr>
          <a:xfrm>
            <a:off x="5143504" y="4714884"/>
            <a:ext cx="1928826" cy="285752"/>
            <a:chOff x="857224" y="1643050"/>
            <a:chExt cx="1571636" cy="428628"/>
          </a:xfrm>
        </p:grpSpPr>
        <p:sp>
          <p:nvSpPr>
            <p:cNvPr id="135" name="134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36" name="135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</a:p>
          </p:txBody>
        </p:sp>
        <p:sp>
          <p:nvSpPr>
            <p:cNvPr id="137" name="136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  <a:endParaRPr lang="tr-TR" sz="800" dirty="0"/>
            </a:p>
          </p:txBody>
        </p:sp>
        <p:sp>
          <p:nvSpPr>
            <p:cNvPr id="138" name="137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</a:p>
          </p:txBody>
        </p:sp>
        <p:sp>
          <p:nvSpPr>
            <p:cNvPr id="139" name="138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140" name="139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</a:p>
          </p:txBody>
        </p:sp>
      </p:grpSp>
      <p:grpSp>
        <p:nvGrpSpPr>
          <p:cNvPr id="14" name="10 Grup"/>
          <p:cNvGrpSpPr/>
          <p:nvPr/>
        </p:nvGrpSpPr>
        <p:grpSpPr>
          <a:xfrm>
            <a:off x="5143504" y="5286388"/>
            <a:ext cx="1928826" cy="285752"/>
            <a:chOff x="857224" y="1643050"/>
            <a:chExt cx="1571636" cy="428628"/>
          </a:xfrm>
        </p:grpSpPr>
        <p:sp>
          <p:nvSpPr>
            <p:cNvPr id="142" name="141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43" name="142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</a:p>
          </p:txBody>
        </p:sp>
        <p:sp>
          <p:nvSpPr>
            <p:cNvPr id="144" name="143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145" name="144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</a:p>
          </p:txBody>
        </p:sp>
        <p:sp>
          <p:nvSpPr>
            <p:cNvPr id="146" name="145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</a:p>
          </p:txBody>
        </p:sp>
        <p:sp>
          <p:nvSpPr>
            <p:cNvPr id="147" name="146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</a:p>
          </p:txBody>
        </p:sp>
      </p:grpSp>
      <p:grpSp>
        <p:nvGrpSpPr>
          <p:cNvPr id="15" name="10 Grup"/>
          <p:cNvGrpSpPr/>
          <p:nvPr/>
        </p:nvGrpSpPr>
        <p:grpSpPr>
          <a:xfrm>
            <a:off x="5143504" y="5857892"/>
            <a:ext cx="1928826" cy="285752"/>
            <a:chOff x="857224" y="1643050"/>
            <a:chExt cx="1571636" cy="428628"/>
          </a:xfrm>
        </p:grpSpPr>
        <p:sp>
          <p:nvSpPr>
            <p:cNvPr id="149" name="148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50" name="149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</a:p>
          </p:txBody>
        </p:sp>
        <p:sp>
          <p:nvSpPr>
            <p:cNvPr id="151" name="150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</a:p>
          </p:txBody>
        </p:sp>
        <p:sp>
          <p:nvSpPr>
            <p:cNvPr id="152" name="151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 smtClean="0"/>
            </a:p>
          </p:txBody>
        </p:sp>
        <p:sp>
          <p:nvSpPr>
            <p:cNvPr id="153" name="152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</a:p>
          </p:txBody>
        </p:sp>
        <p:sp>
          <p:nvSpPr>
            <p:cNvPr id="154" name="153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</a:p>
          </p:txBody>
        </p:sp>
      </p:grpSp>
      <p:cxnSp>
        <p:nvCxnSpPr>
          <p:cNvPr id="162" name="161 Düz Ok Bağlayıcısı"/>
          <p:cNvCxnSpPr>
            <a:stCxn id="78" idx="2"/>
            <a:endCxn id="106" idx="0"/>
          </p:cNvCxnSpPr>
          <p:nvPr/>
        </p:nvCxnSpPr>
        <p:spPr>
          <a:xfrm rot="5400000">
            <a:off x="5965041" y="335756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163 Düz Ok Bağlayıcısı"/>
          <p:cNvCxnSpPr>
            <a:stCxn id="126" idx="2"/>
            <a:endCxn id="135" idx="0"/>
          </p:cNvCxnSpPr>
          <p:nvPr/>
        </p:nvCxnSpPr>
        <p:spPr>
          <a:xfrm rot="5400000">
            <a:off x="5965041" y="4572008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Düz Ok Bağlayıcısı"/>
          <p:cNvCxnSpPr>
            <a:stCxn id="135" idx="2"/>
            <a:endCxn id="142" idx="0"/>
          </p:cNvCxnSpPr>
          <p:nvPr/>
        </p:nvCxnSpPr>
        <p:spPr>
          <a:xfrm rot="5400000">
            <a:off x="5965041" y="514351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167 Düz Ok Bağlayıcısı"/>
          <p:cNvCxnSpPr>
            <a:stCxn id="142" idx="2"/>
            <a:endCxn id="149" idx="0"/>
          </p:cNvCxnSpPr>
          <p:nvPr/>
        </p:nvCxnSpPr>
        <p:spPr>
          <a:xfrm rot="5400000">
            <a:off x="5965041" y="571501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10 Grup"/>
          <p:cNvGrpSpPr/>
          <p:nvPr/>
        </p:nvGrpSpPr>
        <p:grpSpPr>
          <a:xfrm>
            <a:off x="2857488" y="3500438"/>
            <a:ext cx="1928826" cy="285752"/>
            <a:chOff x="857224" y="1643050"/>
            <a:chExt cx="1571636" cy="428628"/>
          </a:xfrm>
        </p:grpSpPr>
        <p:sp>
          <p:nvSpPr>
            <p:cNvPr id="170" name="169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71" name="170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172" name="171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  <a:endParaRPr lang="tr-TR" sz="800" dirty="0"/>
            </a:p>
          </p:txBody>
        </p:sp>
        <p:sp>
          <p:nvSpPr>
            <p:cNvPr id="173" name="172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</a:p>
          </p:txBody>
        </p:sp>
        <p:sp>
          <p:nvSpPr>
            <p:cNvPr id="174" name="173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175" name="174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  <a:endParaRPr lang="tr-TR" sz="800" dirty="0"/>
            </a:p>
          </p:txBody>
        </p:sp>
      </p:grpSp>
      <p:cxnSp>
        <p:nvCxnSpPr>
          <p:cNvPr id="179" name="178 Düz Ok Bağlayıcısı"/>
          <p:cNvCxnSpPr>
            <a:stCxn id="64" idx="2"/>
            <a:endCxn id="170" idx="0"/>
          </p:cNvCxnSpPr>
          <p:nvPr/>
        </p:nvCxnSpPr>
        <p:spPr>
          <a:xfrm rot="16200000" flipH="1">
            <a:off x="3286116" y="2964653"/>
            <a:ext cx="285752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Düz Ok Bağlayıcısı"/>
          <p:cNvCxnSpPr>
            <a:stCxn id="64" idx="2"/>
            <a:endCxn id="85" idx="0"/>
          </p:cNvCxnSpPr>
          <p:nvPr/>
        </p:nvCxnSpPr>
        <p:spPr>
          <a:xfrm rot="5400000">
            <a:off x="2214546" y="2678901"/>
            <a:ext cx="285752" cy="13573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182 Düz Ok Bağlayıcısı"/>
          <p:cNvCxnSpPr>
            <a:stCxn id="36" idx="2"/>
            <a:endCxn id="29" idx="0"/>
          </p:cNvCxnSpPr>
          <p:nvPr/>
        </p:nvCxnSpPr>
        <p:spPr>
          <a:xfrm rot="5400000">
            <a:off x="2214546" y="892951"/>
            <a:ext cx="357190" cy="1428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184 Düz Ok Bağlayıcısı"/>
          <p:cNvCxnSpPr>
            <a:stCxn id="36" idx="2"/>
            <a:endCxn id="43" idx="0"/>
          </p:cNvCxnSpPr>
          <p:nvPr/>
        </p:nvCxnSpPr>
        <p:spPr>
          <a:xfrm rot="16200000" flipH="1">
            <a:off x="3500430" y="1035827"/>
            <a:ext cx="357190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185 Oval"/>
          <p:cNvSpPr/>
          <p:nvPr/>
        </p:nvSpPr>
        <p:spPr>
          <a:xfrm>
            <a:off x="4143372" y="1071546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187" name="186 Oval"/>
          <p:cNvSpPr/>
          <p:nvPr/>
        </p:nvSpPr>
        <p:spPr>
          <a:xfrm>
            <a:off x="142844" y="1785926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188" name="187 Oval"/>
          <p:cNvSpPr/>
          <p:nvPr/>
        </p:nvSpPr>
        <p:spPr>
          <a:xfrm>
            <a:off x="5357818" y="1785926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189" name="188 Oval"/>
          <p:cNvSpPr/>
          <p:nvPr/>
        </p:nvSpPr>
        <p:spPr>
          <a:xfrm>
            <a:off x="5357818" y="2357430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190" name="189 Oval"/>
          <p:cNvSpPr/>
          <p:nvPr/>
        </p:nvSpPr>
        <p:spPr>
          <a:xfrm>
            <a:off x="1357290" y="2928934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5</a:t>
            </a:r>
            <a:endParaRPr lang="tr-TR" dirty="0"/>
          </a:p>
        </p:txBody>
      </p:sp>
      <p:sp>
        <p:nvSpPr>
          <p:cNvPr id="191" name="190 Oval"/>
          <p:cNvSpPr/>
          <p:nvPr/>
        </p:nvSpPr>
        <p:spPr>
          <a:xfrm>
            <a:off x="7143768" y="2928934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6</a:t>
            </a:r>
            <a:endParaRPr lang="tr-TR" dirty="0"/>
          </a:p>
        </p:txBody>
      </p:sp>
      <p:sp>
        <p:nvSpPr>
          <p:cNvPr id="192" name="191 Oval"/>
          <p:cNvSpPr/>
          <p:nvPr/>
        </p:nvSpPr>
        <p:spPr>
          <a:xfrm>
            <a:off x="142844" y="3500438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7</a:t>
            </a:r>
            <a:endParaRPr lang="tr-TR" dirty="0"/>
          </a:p>
        </p:txBody>
      </p:sp>
      <p:sp>
        <p:nvSpPr>
          <p:cNvPr id="193" name="192 Oval"/>
          <p:cNvSpPr/>
          <p:nvPr/>
        </p:nvSpPr>
        <p:spPr>
          <a:xfrm>
            <a:off x="3929058" y="3857628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194" name="193 Oval"/>
          <p:cNvSpPr/>
          <p:nvPr/>
        </p:nvSpPr>
        <p:spPr>
          <a:xfrm>
            <a:off x="142844" y="4071942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9</a:t>
            </a:r>
            <a:endParaRPr lang="tr-TR" dirty="0"/>
          </a:p>
        </p:txBody>
      </p:sp>
      <p:sp>
        <p:nvSpPr>
          <p:cNvPr id="195" name="194 Oval"/>
          <p:cNvSpPr/>
          <p:nvPr/>
        </p:nvSpPr>
        <p:spPr>
          <a:xfrm>
            <a:off x="7143768" y="3500438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10</a:t>
            </a:r>
            <a:endParaRPr lang="tr-TR" dirty="0"/>
          </a:p>
        </p:txBody>
      </p:sp>
      <p:sp>
        <p:nvSpPr>
          <p:cNvPr id="196" name="195 Oval"/>
          <p:cNvSpPr/>
          <p:nvPr/>
        </p:nvSpPr>
        <p:spPr>
          <a:xfrm>
            <a:off x="7143768" y="4143380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11</a:t>
            </a:r>
            <a:endParaRPr lang="tr-TR" dirty="0"/>
          </a:p>
        </p:txBody>
      </p:sp>
      <p:sp>
        <p:nvSpPr>
          <p:cNvPr id="197" name="196 Oval"/>
          <p:cNvSpPr/>
          <p:nvPr/>
        </p:nvSpPr>
        <p:spPr>
          <a:xfrm>
            <a:off x="7143768" y="5286388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13</a:t>
            </a:r>
            <a:endParaRPr lang="tr-TR" dirty="0"/>
          </a:p>
        </p:txBody>
      </p:sp>
      <p:sp>
        <p:nvSpPr>
          <p:cNvPr id="198" name="197 Oval"/>
          <p:cNvSpPr/>
          <p:nvPr/>
        </p:nvSpPr>
        <p:spPr>
          <a:xfrm>
            <a:off x="7143768" y="4714884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12</a:t>
            </a:r>
            <a:endParaRPr lang="tr-TR" dirty="0"/>
          </a:p>
        </p:txBody>
      </p:sp>
      <p:sp>
        <p:nvSpPr>
          <p:cNvPr id="199" name="198 Oval"/>
          <p:cNvSpPr/>
          <p:nvPr/>
        </p:nvSpPr>
        <p:spPr>
          <a:xfrm>
            <a:off x="7143768" y="5857892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14</a:t>
            </a:r>
            <a:endParaRPr lang="tr-TR" dirty="0"/>
          </a:p>
        </p:txBody>
      </p:sp>
      <p:sp>
        <p:nvSpPr>
          <p:cNvPr id="132" name="131 Metin kutusu"/>
          <p:cNvSpPr txBox="1"/>
          <p:nvPr/>
        </p:nvSpPr>
        <p:spPr>
          <a:xfrm>
            <a:off x="500034" y="5286388"/>
            <a:ext cx="43524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Genişlik Öncelikli Aramada Düğümler</a:t>
            </a:r>
          </a:p>
          <a:p>
            <a:r>
              <a:rPr lang="tr-TR" dirty="0" smtClean="0"/>
              <a:t>1, 2 ,3 , 4, 5, 6, 7, 8, 9 ,10, 11, 12, 13, 14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3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6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9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5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8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1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4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7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4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4000"/>
                            </p:stCondLst>
                            <p:childTnLst>
                              <p:par>
                                <p:cTn id="136" presetID="6" presetClass="emph" presetSubtype="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7" dur="3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9" presetID="6" presetClass="emph" presetSubtype="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0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4000"/>
                            </p:stCondLst>
                            <p:childTnLst>
                              <p:par>
                                <p:cTn id="142" presetID="6" presetClass="emph" presetSubtype="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3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45" presetID="6" presetClass="emph" presetSubtype="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2000"/>
                            </p:stCondLst>
                            <p:childTnLst>
                              <p:par>
                                <p:cTn id="148" presetID="6" presetClass="emph" presetSubtype="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9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6000"/>
                            </p:stCondLst>
                            <p:childTnLst>
                              <p:par>
                                <p:cTn id="151" presetID="6" presetClass="emph" presetSubtype="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2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30000"/>
                            </p:stCondLst>
                            <p:childTnLst>
                              <p:par>
                                <p:cTn id="154" presetID="6" presetClass="emph" presetSubtype="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5" dur="2000" fill="hold"/>
                                        <p:tgtEl>
                                          <p:spTgt spid="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34000"/>
                            </p:stCondLst>
                            <p:childTnLst>
                              <p:par>
                                <p:cTn id="157" presetID="6" presetClass="emph" presetSubtype="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8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38000"/>
                            </p:stCondLst>
                            <p:childTnLst>
                              <p:par>
                                <p:cTn id="160" presetID="6" presetClass="emph" presetSubtype="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1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42000"/>
                            </p:stCondLst>
                            <p:childTnLst>
                              <p:par>
                                <p:cTn id="163" presetID="6" presetClass="emph" presetSubtype="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4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46000"/>
                            </p:stCondLst>
                            <p:childTnLst>
                              <p:par>
                                <p:cTn id="166" presetID="6" presetClass="emph" presetSubtype="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7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50000"/>
                            </p:stCondLst>
                            <p:childTnLst>
                              <p:par>
                                <p:cTn id="169" presetID="6" presetClass="emph" presetSubtype="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0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54000"/>
                            </p:stCondLst>
                            <p:childTnLst>
                              <p:par>
                                <p:cTn id="172" presetID="6" presetClass="emph" presetSubtype="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3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13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>
            <a:normAutofit/>
          </a:bodyPr>
          <a:lstStyle/>
          <a:p>
            <a:r>
              <a:rPr lang="tr-TR" cap="none" dirty="0" smtClean="0"/>
              <a:t>Derinlik Öncelikli Arama (DFS)</a:t>
            </a:r>
            <a:endParaRPr lang="tr-TR" cap="none" dirty="0"/>
          </a:p>
        </p:txBody>
      </p:sp>
      <p:grpSp>
        <p:nvGrpSpPr>
          <p:cNvPr id="3" name="10 Grup"/>
          <p:cNvGrpSpPr/>
          <p:nvPr/>
        </p:nvGrpSpPr>
        <p:grpSpPr>
          <a:xfrm>
            <a:off x="714348" y="1785926"/>
            <a:ext cx="1928826" cy="285752"/>
            <a:chOff x="857224" y="1643050"/>
            <a:chExt cx="1571636" cy="428628"/>
          </a:xfrm>
        </p:grpSpPr>
        <p:sp>
          <p:nvSpPr>
            <p:cNvPr id="29" name="28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30" name="29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31" name="30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32" name="31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  <a:endParaRPr lang="tr-TR" sz="800" dirty="0"/>
            </a:p>
          </p:txBody>
        </p:sp>
        <p:sp>
          <p:nvSpPr>
            <p:cNvPr id="33" name="32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  <a:endParaRPr lang="tr-TR" sz="800" dirty="0"/>
            </a:p>
          </p:txBody>
        </p:sp>
        <p:sp>
          <p:nvSpPr>
            <p:cNvPr id="34" name="33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  <a:endParaRPr lang="tr-TR" sz="800" dirty="0"/>
            </a:p>
          </p:txBody>
        </p:sp>
      </p:grpSp>
      <p:grpSp>
        <p:nvGrpSpPr>
          <p:cNvPr id="4" name="10 Grup"/>
          <p:cNvGrpSpPr/>
          <p:nvPr/>
        </p:nvGrpSpPr>
        <p:grpSpPr>
          <a:xfrm>
            <a:off x="2143108" y="1142984"/>
            <a:ext cx="1928826" cy="285752"/>
            <a:chOff x="857224" y="1643050"/>
            <a:chExt cx="1571636" cy="428628"/>
          </a:xfrm>
        </p:grpSpPr>
        <p:sp>
          <p:nvSpPr>
            <p:cNvPr id="36" name="35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37" name="36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  <a:endParaRPr lang="tr-TR" sz="800" dirty="0"/>
            </a:p>
          </p:txBody>
        </p:sp>
        <p:sp>
          <p:nvSpPr>
            <p:cNvPr id="38" name="37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39" name="38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40" name="39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  <a:endParaRPr lang="tr-TR" sz="800" dirty="0"/>
            </a:p>
          </p:txBody>
        </p:sp>
        <p:sp>
          <p:nvSpPr>
            <p:cNvPr id="41" name="40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  <a:endParaRPr lang="tr-TR" sz="800" dirty="0"/>
            </a:p>
          </p:txBody>
        </p:sp>
      </p:grpSp>
      <p:grpSp>
        <p:nvGrpSpPr>
          <p:cNvPr id="5" name="10 Grup"/>
          <p:cNvGrpSpPr/>
          <p:nvPr/>
        </p:nvGrpSpPr>
        <p:grpSpPr>
          <a:xfrm>
            <a:off x="3286116" y="1785926"/>
            <a:ext cx="1928826" cy="285752"/>
            <a:chOff x="857224" y="1643050"/>
            <a:chExt cx="1571636" cy="428628"/>
          </a:xfrm>
        </p:grpSpPr>
        <p:sp>
          <p:nvSpPr>
            <p:cNvPr id="43" name="42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44" name="43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  <a:endParaRPr lang="tr-TR" sz="800" dirty="0"/>
            </a:p>
          </p:txBody>
        </p:sp>
        <p:sp>
          <p:nvSpPr>
            <p:cNvPr id="45" name="44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46" name="45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  <a:endParaRPr lang="tr-TR" sz="800" dirty="0"/>
            </a:p>
          </p:txBody>
        </p:sp>
        <p:sp>
          <p:nvSpPr>
            <p:cNvPr id="47" name="46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48" name="47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  <a:endParaRPr lang="tr-TR" sz="800" dirty="0"/>
            </a:p>
          </p:txBody>
        </p:sp>
      </p:grpSp>
      <p:grpSp>
        <p:nvGrpSpPr>
          <p:cNvPr id="6" name="10 Grup"/>
          <p:cNvGrpSpPr/>
          <p:nvPr/>
        </p:nvGrpSpPr>
        <p:grpSpPr>
          <a:xfrm>
            <a:off x="3286116" y="2357430"/>
            <a:ext cx="1928826" cy="285752"/>
            <a:chOff x="857224" y="1643050"/>
            <a:chExt cx="1571636" cy="428628"/>
          </a:xfrm>
        </p:grpSpPr>
        <p:sp>
          <p:nvSpPr>
            <p:cNvPr id="50" name="49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51" name="50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  <a:endParaRPr lang="tr-TR" sz="800" dirty="0"/>
            </a:p>
          </p:txBody>
        </p:sp>
        <p:sp>
          <p:nvSpPr>
            <p:cNvPr id="52" name="51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53" name="52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  <a:endParaRPr lang="tr-TR" sz="800" dirty="0"/>
            </a:p>
          </p:txBody>
        </p:sp>
        <p:sp>
          <p:nvSpPr>
            <p:cNvPr id="54" name="53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55" name="54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  <a:endParaRPr lang="tr-TR" sz="800" dirty="0"/>
            </a:p>
          </p:txBody>
        </p:sp>
      </p:grpSp>
      <p:grpSp>
        <p:nvGrpSpPr>
          <p:cNvPr id="7" name="10 Grup"/>
          <p:cNvGrpSpPr/>
          <p:nvPr/>
        </p:nvGrpSpPr>
        <p:grpSpPr>
          <a:xfrm>
            <a:off x="2071670" y="2928934"/>
            <a:ext cx="1928826" cy="285752"/>
            <a:chOff x="857224" y="1643050"/>
            <a:chExt cx="1571636" cy="428628"/>
          </a:xfrm>
        </p:grpSpPr>
        <p:sp>
          <p:nvSpPr>
            <p:cNvPr id="64" name="63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65" name="64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  <a:endParaRPr lang="tr-TR" sz="800" dirty="0"/>
            </a:p>
          </p:txBody>
        </p:sp>
        <p:sp>
          <p:nvSpPr>
            <p:cNvPr id="66" name="65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  <a:endParaRPr lang="tr-TR" sz="800" dirty="0"/>
            </a:p>
          </p:txBody>
        </p:sp>
        <p:sp>
          <p:nvSpPr>
            <p:cNvPr id="67" name="66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68" name="67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69" name="68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  <a:endParaRPr lang="tr-TR" sz="800" dirty="0"/>
            </a:p>
          </p:txBody>
        </p:sp>
      </p:grpSp>
      <p:grpSp>
        <p:nvGrpSpPr>
          <p:cNvPr id="8" name="10 Grup"/>
          <p:cNvGrpSpPr/>
          <p:nvPr/>
        </p:nvGrpSpPr>
        <p:grpSpPr>
          <a:xfrm>
            <a:off x="5143504" y="2928934"/>
            <a:ext cx="1928826" cy="285752"/>
            <a:chOff x="857224" y="1643050"/>
            <a:chExt cx="1571636" cy="428628"/>
          </a:xfrm>
        </p:grpSpPr>
        <p:sp>
          <p:nvSpPr>
            <p:cNvPr id="78" name="77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79" name="78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  <a:endParaRPr lang="tr-TR" sz="800" dirty="0"/>
            </a:p>
          </p:txBody>
        </p:sp>
        <p:sp>
          <p:nvSpPr>
            <p:cNvPr id="80" name="79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  <a:endParaRPr lang="tr-TR" sz="800" dirty="0"/>
            </a:p>
          </p:txBody>
        </p:sp>
        <p:sp>
          <p:nvSpPr>
            <p:cNvPr id="81" name="80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  <a:endParaRPr lang="tr-TR" sz="800" dirty="0"/>
            </a:p>
          </p:txBody>
        </p:sp>
        <p:sp>
          <p:nvSpPr>
            <p:cNvPr id="82" name="81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83" name="82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</p:grpSp>
      <p:grpSp>
        <p:nvGrpSpPr>
          <p:cNvPr id="9" name="10 Grup"/>
          <p:cNvGrpSpPr/>
          <p:nvPr/>
        </p:nvGrpSpPr>
        <p:grpSpPr>
          <a:xfrm>
            <a:off x="714348" y="3500438"/>
            <a:ext cx="1928826" cy="285752"/>
            <a:chOff x="857224" y="1643050"/>
            <a:chExt cx="1571636" cy="428628"/>
          </a:xfrm>
        </p:grpSpPr>
        <p:sp>
          <p:nvSpPr>
            <p:cNvPr id="85" name="84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86" name="85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  <a:endParaRPr lang="tr-TR" sz="800" dirty="0"/>
            </a:p>
          </p:txBody>
        </p:sp>
        <p:sp>
          <p:nvSpPr>
            <p:cNvPr id="87" name="86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  <a:endParaRPr lang="tr-TR" sz="800" dirty="0"/>
            </a:p>
          </p:txBody>
        </p:sp>
        <p:sp>
          <p:nvSpPr>
            <p:cNvPr id="88" name="87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</a:p>
          </p:txBody>
        </p:sp>
        <p:sp>
          <p:nvSpPr>
            <p:cNvPr id="89" name="88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90" name="89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</p:grpSp>
      <p:cxnSp>
        <p:nvCxnSpPr>
          <p:cNvPr id="98" name="97 Düz Ok Bağlayıcısı"/>
          <p:cNvCxnSpPr>
            <a:stCxn id="43" idx="2"/>
            <a:endCxn id="50" idx="0"/>
          </p:cNvCxnSpPr>
          <p:nvPr/>
        </p:nvCxnSpPr>
        <p:spPr>
          <a:xfrm rot="5400000">
            <a:off x="4107653" y="2214554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101 Düz Ok Bağlayıcısı"/>
          <p:cNvCxnSpPr>
            <a:stCxn id="50" idx="2"/>
            <a:endCxn id="64" idx="0"/>
          </p:cNvCxnSpPr>
          <p:nvPr/>
        </p:nvCxnSpPr>
        <p:spPr>
          <a:xfrm rot="5400000">
            <a:off x="3500430" y="2178835"/>
            <a:ext cx="285752" cy="1214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103 Düz Ok Bağlayıcısı"/>
          <p:cNvCxnSpPr>
            <a:stCxn id="50" idx="2"/>
            <a:endCxn id="78" idx="0"/>
          </p:cNvCxnSpPr>
          <p:nvPr/>
        </p:nvCxnSpPr>
        <p:spPr>
          <a:xfrm rot="16200000" flipH="1">
            <a:off x="5036347" y="1857364"/>
            <a:ext cx="285752" cy="18573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10 Grup"/>
          <p:cNvGrpSpPr/>
          <p:nvPr/>
        </p:nvGrpSpPr>
        <p:grpSpPr>
          <a:xfrm>
            <a:off x="5143504" y="3500438"/>
            <a:ext cx="1928826" cy="285752"/>
            <a:chOff x="857224" y="1643050"/>
            <a:chExt cx="1571636" cy="428628"/>
          </a:xfrm>
        </p:grpSpPr>
        <p:sp>
          <p:nvSpPr>
            <p:cNvPr id="106" name="105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07" name="106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  <a:endParaRPr lang="tr-TR" sz="800" dirty="0"/>
            </a:p>
          </p:txBody>
        </p:sp>
        <p:sp>
          <p:nvSpPr>
            <p:cNvPr id="108" name="107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  <a:endParaRPr lang="tr-TR" sz="800" dirty="0"/>
            </a:p>
          </p:txBody>
        </p:sp>
        <p:sp>
          <p:nvSpPr>
            <p:cNvPr id="109" name="108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110" name="109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111" name="110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</a:p>
          </p:txBody>
        </p:sp>
      </p:grpSp>
      <p:grpSp>
        <p:nvGrpSpPr>
          <p:cNvPr id="11" name="10 Grup"/>
          <p:cNvGrpSpPr/>
          <p:nvPr/>
        </p:nvGrpSpPr>
        <p:grpSpPr>
          <a:xfrm>
            <a:off x="714348" y="4071942"/>
            <a:ext cx="1928826" cy="285752"/>
            <a:chOff x="857224" y="1643050"/>
            <a:chExt cx="1571636" cy="428628"/>
          </a:xfrm>
        </p:grpSpPr>
        <p:sp>
          <p:nvSpPr>
            <p:cNvPr id="117" name="116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18" name="117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  <a:endParaRPr lang="tr-TR" sz="800" dirty="0"/>
            </a:p>
          </p:txBody>
        </p:sp>
        <p:sp>
          <p:nvSpPr>
            <p:cNvPr id="119" name="118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120" name="119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</a:p>
          </p:txBody>
        </p:sp>
        <p:sp>
          <p:nvSpPr>
            <p:cNvPr id="121" name="120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122" name="121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</a:p>
          </p:txBody>
        </p:sp>
      </p:grpSp>
      <p:cxnSp>
        <p:nvCxnSpPr>
          <p:cNvPr id="124" name="123 Düz Ok Bağlayıcısı"/>
          <p:cNvCxnSpPr>
            <a:stCxn id="85" idx="2"/>
            <a:endCxn id="117" idx="0"/>
          </p:cNvCxnSpPr>
          <p:nvPr/>
        </p:nvCxnSpPr>
        <p:spPr>
          <a:xfrm rot="5400000">
            <a:off x="1535885" y="392906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10 Grup"/>
          <p:cNvGrpSpPr/>
          <p:nvPr/>
        </p:nvGrpSpPr>
        <p:grpSpPr>
          <a:xfrm>
            <a:off x="5143504" y="4143380"/>
            <a:ext cx="1928826" cy="285752"/>
            <a:chOff x="857224" y="1643050"/>
            <a:chExt cx="1571636" cy="428628"/>
          </a:xfrm>
        </p:grpSpPr>
        <p:sp>
          <p:nvSpPr>
            <p:cNvPr id="126" name="125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27" name="126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128" name="127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  <a:endParaRPr lang="tr-TR" sz="800" dirty="0"/>
            </a:p>
          </p:txBody>
        </p:sp>
        <p:sp>
          <p:nvSpPr>
            <p:cNvPr id="129" name="128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</a:p>
          </p:txBody>
        </p:sp>
        <p:sp>
          <p:nvSpPr>
            <p:cNvPr id="130" name="129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131" name="130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</a:p>
          </p:txBody>
        </p:sp>
      </p:grpSp>
      <p:cxnSp>
        <p:nvCxnSpPr>
          <p:cNvPr id="133" name="132 Düz Ok Bağlayıcısı"/>
          <p:cNvCxnSpPr>
            <a:stCxn id="106" idx="2"/>
            <a:endCxn id="126" idx="0"/>
          </p:cNvCxnSpPr>
          <p:nvPr/>
        </p:nvCxnSpPr>
        <p:spPr>
          <a:xfrm rot="5400000">
            <a:off x="5929322" y="3964785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10 Grup"/>
          <p:cNvGrpSpPr/>
          <p:nvPr/>
        </p:nvGrpSpPr>
        <p:grpSpPr>
          <a:xfrm>
            <a:off x="5143504" y="4714884"/>
            <a:ext cx="1928826" cy="285752"/>
            <a:chOff x="857224" y="1643050"/>
            <a:chExt cx="1571636" cy="428628"/>
          </a:xfrm>
        </p:grpSpPr>
        <p:sp>
          <p:nvSpPr>
            <p:cNvPr id="135" name="134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36" name="135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</a:p>
          </p:txBody>
        </p:sp>
        <p:sp>
          <p:nvSpPr>
            <p:cNvPr id="137" name="136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  <a:endParaRPr lang="tr-TR" sz="800" dirty="0"/>
            </a:p>
          </p:txBody>
        </p:sp>
        <p:sp>
          <p:nvSpPr>
            <p:cNvPr id="138" name="137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</a:p>
          </p:txBody>
        </p:sp>
        <p:sp>
          <p:nvSpPr>
            <p:cNvPr id="139" name="138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140" name="139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</a:p>
          </p:txBody>
        </p:sp>
      </p:grpSp>
      <p:grpSp>
        <p:nvGrpSpPr>
          <p:cNvPr id="14" name="10 Grup"/>
          <p:cNvGrpSpPr/>
          <p:nvPr/>
        </p:nvGrpSpPr>
        <p:grpSpPr>
          <a:xfrm>
            <a:off x="5143504" y="5286388"/>
            <a:ext cx="1928826" cy="285752"/>
            <a:chOff x="857224" y="1643050"/>
            <a:chExt cx="1571636" cy="428628"/>
          </a:xfrm>
        </p:grpSpPr>
        <p:sp>
          <p:nvSpPr>
            <p:cNvPr id="142" name="141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43" name="142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</a:p>
          </p:txBody>
        </p:sp>
        <p:sp>
          <p:nvSpPr>
            <p:cNvPr id="144" name="143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145" name="144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</a:p>
          </p:txBody>
        </p:sp>
        <p:sp>
          <p:nvSpPr>
            <p:cNvPr id="146" name="145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</a:p>
          </p:txBody>
        </p:sp>
        <p:sp>
          <p:nvSpPr>
            <p:cNvPr id="147" name="146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</a:p>
          </p:txBody>
        </p:sp>
      </p:grpSp>
      <p:grpSp>
        <p:nvGrpSpPr>
          <p:cNvPr id="15" name="10 Grup"/>
          <p:cNvGrpSpPr/>
          <p:nvPr/>
        </p:nvGrpSpPr>
        <p:grpSpPr>
          <a:xfrm>
            <a:off x="5143504" y="5857892"/>
            <a:ext cx="1928826" cy="285752"/>
            <a:chOff x="857224" y="1643050"/>
            <a:chExt cx="1571636" cy="428628"/>
          </a:xfrm>
        </p:grpSpPr>
        <p:sp>
          <p:nvSpPr>
            <p:cNvPr id="149" name="148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50" name="149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</a:p>
          </p:txBody>
        </p:sp>
        <p:sp>
          <p:nvSpPr>
            <p:cNvPr id="151" name="150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</a:p>
          </p:txBody>
        </p:sp>
        <p:sp>
          <p:nvSpPr>
            <p:cNvPr id="152" name="151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 smtClean="0"/>
            </a:p>
          </p:txBody>
        </p:sp>
        <p:sp>
          <p:nvSpPr>
            <p:cNvPr id="153" name="152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</a:p>
          </p:txBody>
        </p:sp>
        <p:sp>
          <p:nvSpPr>
            <p:cNvPr id="154" name="153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</a:p>
          </p:txBody>
        </p:sp>
      </p:grpSp>
      <p:cxnSp>
        <p:nvCxnSpPr>
          <p:cNvPr id="162" name="161 Düz Ok Bağlayıcısı"/>
          <p:cNvCxnSpPr>
            <a:stCxn id="78" idx="2"/>
            <a:endCxn id="106" idx="0"/>
          </p:cNvCxnSpPr>
          <p:nvPr/>
        </p:nvCxnSpPr>
        <p:spPr>
          <a:xfrm rot="5400000">
            <a:off x="5965041" y="335756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163 Düz Ok Bağlayıcısı"/>
          <p:cNvCxnSpPr>
            <a:stCxn id="126" idx="2"/>
            <a:endCxn id="135" idx="0"/>
          </p:cNvCxnSpPr>
          <p:nvPr/>
        </p:nvCxnSpPr>
        <p:spPr>
          <a:xfrm rot="5400000">
            <a:off x="5965041" y="4572008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Düz Ok Bağlayıcısı"/>
          <p:cNvCxnSpPr>
            <a:stCxn id="135" idx="2"/>
            <a:endCxn id="142" idx="0"/>
          </p:cNvCxnSpPr>
          <p:nvPr/>
        </p:nvCxnSpPr>
        <p:spPr>
          <a:xfrm rot="5400000">
            <a:off x="5965041" y="514351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167 Düz Ok Bağlayıcısı"/>
          <p:cNvCxnSpPr>
            <a:stCxn id="142" idx="2"/>
            <a:endCxn id="149" idx="0"/>
          </p:cNvCxnSpPr>
          <p:nvPr/>
        </p:nvCxnSpPr>
        <p:spPr>
          <a:xfrm rot="5400000">
            <a:off x="5965041" y="571501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10 Grup"/>
          <p:cNvGrpSpPr/>
          <p:nvPr/>
        </p:nvGrpSpPr>
        <p:grpSpPr>
          <a:xfrm>
            <a:off x="2857488" y="3500438"/>
            <a:ext cx="1928826" cy="285752"/>
            <a:chOff x="857224" y="1643050"/>
            <a:chExt cx="1571636" cy="428628"/>
          </a:xfrm>
        </p:grpSpPr>
        <p:sp>
          <p:nvSpPr>
            <p:cNvPr id="170" name="169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71" name="170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sz="800" dirty="0"/>
            </a:p>
          </p:txBody>
        </p:sp>
        <p:sp>
          <p:nvSpPr>
            <p:cNvPr id="172" name="171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K2</a:t>
              </a:r>
              <a:endParaRPr lang="tr-TR" sz="800" dirty="0"/>
            </a:p>
          </p:txBody>
        </p:sp>
        <p:sp>
          <p:nvSpPr>
            <p:cNvPr id="173" name="172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K1</a:t>
              </a:r>
            </a:p>
          </p:txBody>
        </p:sp>
        <p:sp>
          <p:nvSpPr>
            <p:cNvPr id="174" name="173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M1</a:t>
              </a:r>
              <a:endParaRPr lang="tr-TR" sz="800" dirty="0"/>
            </a:p>
          </p:txBody>
        </p:sp>
        <p:sp>
          <p:nvSpPr>
            <p:cNvPr id="175" name="174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800" dirty="0" smtClean="0"/>
                <a:t>M2</a:t>
              </a:r>
              <a:endParaRPr lang="tr-TR" sz="800" dirty="0"/>
            </a:p>
          </p:txBody>
        </p:sp>
      </p:grpSp>
      <p:cxnSp>
        <p:nvCxnSpPr>
          <p:cNvPr id="179" name="178 Düz Ok Bağlayıcısı"/>
          <p:cNvCxnSpPr>
            <a:stCxn id="64" idx="2"/>
            <a:endCxn id="170" idx="0"/>
          </p:cNvCxnSpPr>
          <p:nvPr/>
        </p:nvCxnSpPr>
        <p:spPr>
          <a:xfrm rot="16200000" flipH="1">
            <a:off x="3286116" y="2964653"/>
            <a:ext cx="285752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Düz Ok Bağlayıcısı"/>
          <p:cNvCxnSpPr>
            <a:stCxn id="64" idx="2"/>
            <a:endCxn id="85" idx="0"/>
          </p:cNvCxnSpPr>
          <p:nvPr/>
        </p:nvCxnSpPr>
        <p:spPr>
          <a:xfrm rot="5400000">
            <a:off x="2214546" y="2678901"/>
            <a:ext cx="285752" cy="13573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182 Düz Ok Bağlayıcısı"/>
          <p:cNvCxnSpPr>
            <a:stCxn id="36" idx="2"/>
            <a:endCxn id="29" idx="0"/>
          </p:cNvCxnSpPr>
          <p:nvPr/>
        </p:nvCxnSpPr>
        <p:spPr>
          <a:xfrm rot="5400000">
            <a:off x="2214546" y="892951"/>
            <a:ext cx="357190" cy="1428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184 Düz Ok Bağlayıcısı"/>
          <p:cNvCxnSpPr>
            <a:stCxn id="36" idx="2"/>
            <a:endCxn id="43" idx="0"/>
          </p:cNvCxnSpPr>
          <p:nvPr/>
        </p:nvCxnSpPr>
        <p:spPr>
          <a:xfrm rot="16200000" flipH="1">
            <a:off x="3500430" y="1035827"/>
            <a:ext cx="357190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185 Oval"/>
          <p:cNvSpPr/>
          <p:nvPr/>
        </p:nvSpPr>
        <p:spPr>
          <a:xfrm>
            <a:off x="4143372" y="1071546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187" name="186 Oval"/>
          <p:cNvSpPr/>
          <p:nvPr/>
        </p:nvSpPr>
        <p:spPr>
          <a:xfrm>
            <a:off x="142844" y="1785926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188" name="187 Oval"/>
          <p:cNvSpPr/>
          <p:nvPr/>
        </p:nvSpPr>
        <p:spPr>
          <a:xfrm>
            <a:off x="5357818" y="1785926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189" name="188 Oval"/>
          <p:cNvSpPr/>
          <p:nvPr/>
        </p:nvSpPr>
        <p:spPr>
          <a:xfrm>
            <a:off x="5357818" y="2357430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190" name="189 Oval"/>
          <p:cNvSpPr/>
          <p:nvPr/>
        </p:nvSpPr>
        <p:spPr>
          <a:xfrm>
            <a:off x="1357290" y="2928934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5</a:t>
            </a:r>
            <a:endParaRPr lang="tr-TR" dirty="0"/>
          </a:p>
        </p:txBody>
      </p:sp>
      <p:sp>
        <p:nvSpPr>
          <p:cNvPr id="191" name="190 Oval"/>
          <p:cNvSpPr/>
          <p:nvPr/>
        </p:nvSpPr>
        <p:spPr>
          <a:xfrm>
            <a:off x="7143768" y="2928934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6</a:t>
            </a:r>
            <a:endParaRPr lang="tr-TR" dirty="0"/>
          </a:p>
        </p:txBody>
      </p:sp>
      <p:sp>
        <p:nvSpPr>
          <p:cNvPr id="192" name="191 Oval"/>
          <p:cNvSpPr/>
          <p:nvPr/>
        </p:nvSpPr>
        <p:spPr>
          <a:xfrm>
            <a:off x="142844" y="3500438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7</a:t>
            </a:r>
            <a:endParaRPr lang="tr-TR" dirty="0"/>
          </a:p>
        </p:txBody>
      </p:sp>
      <p:sp>
        <p:nvSpPr>
          <p:cNvPr id="193" name="192 Oval"/>
          <p:cNvSpPr/>
          <p:nvPr/>
        </p:nvSpPr>
        <p:spPr>
          <a:xfrm>
            <a:off x="3929058" y="3857628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194" name="193 Oval"/>
          <p:cNvSpPr/>
          <p:nvPr/>
        </p:nvSpPr>
        <p:spPr>
          <a:xfrm>
            <a:off x="142844" y="4071942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9</a:t>
            </a:r>
            <a:endParaRPr lang="tr-TR" dirty="0"/>
          </a:p>
        </p:txBody>
      </p:sp>
      <p:sp>
        <p:nvSpPr>
          <p:cNvPr id="195" name="194 Oval"/>
          <p:cNvSpPr/>
          <p:nvPr/>
        </p:nvSpPr>
        <p:spPr>
          <a:xfrm>
            <a:off x="7143768" y="3500438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10</a:t>
            </a:r>
            <a:endParaRPr lang="tr-TR" dirty="0"/>
          </a:p>
        </p:txBody>
      </p:sp>
      <p:sp>
        <p:nvSpPr>
          <p:cNvPr id="196" name="195 Oval"/>
          <p:cNvSpPr/>
          <p:nvPr/>
        </p:nvSpPr>
        <p:spPr>
          <a:xfrm>
            <a:off x="7143768" y="4143380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11</a:t>
            </a:r>
            <a:endParaRPr lang="tr-TR" dirty="0"/>
          </a:p>
        </p:txBody>
      </p:sp>
      <p:sp>
        <p:nvSpPr>
          <p:cNvPr id="197" name="196 Oval"/>
          <p:cNvSpPr/>
          <p:nvPr/>
        </p:nvSpPr>
        <p:spPr>
          <a:xfrm>
            <a:off x="7143768" y="5286388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13</a:t>
            </a:r>
            <a:endParaRPr lang="tr-TR" dirty="0"/>
          </a:p>
        </p:txBody>
      </p:sp>
      <p:sp>
        <p:nvSpPr>
          <p:cNvPr id="198" name="197 Oval"/>
          <p:cNvSpPr/>
          <p:nvPr/>
        </p:nvSpPr>
        <p:spPr>
          <a:xfrm>
            <a:off x="7143768" y="4714884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12</a:t>
            </a:r>
            <a:endParaRPr lang="tr-TR" dirty="0"/>
          </a:p>
        </p:txBody>
      </p:sp>
      <p:sp>
        <p:nvSpPr>
          <p:cNvPr id="199" name="198 Oval"/>
          <p:cNvSpPr/>
          <p:nvPr/>
        </p:nvSpPr>
        <p:spPr>
          <a:xfrm>
            <a:off x="7143768" y="5857892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14</a:t>
            </a:r>
            <a:endParaRPr lang="tr-TR" dirty="0"/>
          </a:p>
        </p:txBody>
      </p:sp>
      <p:sp>
        <p:nvSpPr>
          <p:cNvPr id="132" name="131 Metin kutusu"/>
          <p:cNvSpPr txBox="1"/>
          <p:nvPr/>
        </p:nvSpPr>
        <p:spPr>
          <a:xfrm>
            <a:off x="500034" y="5286388"/>
            <a:ext cx="43524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Derinlik Öncelikli Aramada Düğümler</a:t>
            </a:r>
          </a:p>
          <a:p>
            <a:r>
              <a:rPr lang="tr-TR" dirty="0" smtClean="0"/>
              <a:t>1, 2 ,3 , 4, 5, 7 ,9, 7, 5, 8, 5, 4, 6, 10, 11, </a:t>
            </a:r>
          </a:p>
          <a:p>
            <a:r>
              <a:rPr lang="tr-TR" dirty="0" smtClean="0"/>
              <a:t>12, 13, 14</a:t>
            </a:r>
            <a:endParaRPr lang="tr-TR" dirty="0"/>
          </a:p>
        </p:txBody>
      </p:sp>
      <p:cxnSp>
        <p:nvCxnSpPr>
          <p:cNvPr id="156" name="155 Düz Ok Bağlayıcısı"/>
          <p:cNvCxnSpPr/>
          <p:nvPr/>
        </p:nvCxnSpPr>
        <p:spPr>
          <a:xfrm rot="10800000" flipV="1">
            <a:off x="1643042" y="1500174"/>
            <a:ext cx="928694" cy="214314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156 Düz Ok Bağlayıcısı"/>
          <p:cNvCxnSpPr/>
          <p:nvPr/>
        </p:nvCxnSpPr>
        <p:spPr>
          <a:xfrm>
            <a:off x="2714612" y="2000240"/>
            <a:ext cx="509590" cy="9524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157 Düz Ok Bağlayıcısı"/>
          <p:cNvCxnSpPr/>
          <p:nvPr/>
        </p:nvCxnSpPr>
        <p:spPr>
          <a:xfrm rot="5400000">
            <a:off x="3964777" y="2178835"/>
            <a:ext cx="214314" cy="1588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158 Düz Ok Bağlayıcısı"/>
          <p:cNvCxnSpPr/>
          <p:nvPr/>
        </p:nvCxnSpPr>
        <p:spPr>
          <a:xfrm rot="10800000" flipV="1">
            <a:off x="2857488" y="2643182"/>
            <a:ext cx="1000132" cy="214314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159 Düz Ok Bağlayıcısı"/>
          <p:cNvCxnSpPr/>
          <p:nvPr/>
        </p:nvCxnSpPr>
        <p:spPr>
          <a:xfrm rot="10800000" flipV="1">
            <a:off x="1428728" y="3214686"/>
            <a:ext cx="1143008" cy="214314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160 Düz Ok Bağlayıcısı"/>
          <p:cNvCxnSpPr/>
          <p:nvPr/>
        </p:nvCxnSpPr>
        <p:spPr>
          <a:xfrm rot="5400000">
            <a:off x="1321571" y="3893347"/>
            <a:ext cx="214314" cy="1588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Düz Ok Bağlayıcısı"/>
          <p:cNvCxnSpPr/>
          <p:nvPr/>
        </p:nvCxnSpPr>
        <p:spPr>
          <a:xfrm>
            <a:off x="3000364" y="3286124"/>
            <a:ext cx="500066" cy="142876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199 Düz Ok Bağlayıcısı"/>
          <p:cNvCxnSpPr/>
          <p:nvPr/>
        </p:nvCxnSpPr>
        <p:spPr>
          <a:xfrm rot="10800000">
            <a:off x="3500430" y="3214686"/>
            <a:ext cx="428628" cy="285752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200 Düz Ok Bağlayıcısı"/>
          <p:cNvCxnSpPr/>
          <p:nvPr/>
        </p:nvCxnSpPr>
        <p:spPr>
          <a:xfrm flipV="1">
            <a:off x="3786182" y="2714620"/>
            <a:ext cx="428628" cy="142876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201 Düz Ok Bağlayıcısı"/>
          <p:cNvCxnSpPr/>
          <p:nvPr/>
        </p:nvCxnSpPr>
        <p:spPr>
          <a:xfrm>
            <a:off x="4429124" y="2714620"/>
            <a:ext cx="1000132" cy="142876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202 Düz Ok Bağlayıcısı"/>
          <p:cNvCxnSpPr/>
          <p:nvPr/>
        </p:nvCxnSpPr>
        <p:spPr>
          <a:xfrm rot="5400000">
            <a:off x="5858678" y="3356768"/>
            <a:ext cx="285752" cy="1588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203 Düz Ok Bağlayıcısı"/>
          <p:cNvCxnSpPr/>
          <p:nvPr/>
        </p:nvCxnSpPr>
        <p:spPr>
          <a:xfrm flipV="1">
            <a:off x="2214546" y="3286124"/>
            <a:ext cx="785818" cy="214314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204 Düz Ok Bağlayıcısı"/>
          <p:cNvCxnSpPr/>
          <p:nvPr/>
        </p:nvCxnSpPr>
        <p:spPr>
          <a:xfrm rot="5400000" flipH="1" flipV="1">
            <a:off x="1750993" y="3892553"/>
            <a:ext cx="214314" cy="1588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230 Düz Ok Bağlayıcısı"/>
          <p:cNvCxnSpPr/>
          <p:nvPr/>
        </p:nvCxnSpPr>
        <p:spPr>
          <a:xfrm rot="5400000">
            <a:off x="5822562" y="3964388"/>
            <a:ext cx="357190" cy="794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231 Düz Ok Bağlayıcısı"/>
          <p:cNvCxnSpPr/>
          <p:nvPr/>
        </p:nvCxnSpPr>
        <p:spPr>
          <a:xfrm rot="5400000">
            <a:off x="5858678" y="4571214"/>
            <a:ext cx="285752" cy="1588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232 Düz Ok Bağlayıcısı"/>
          <p:cNvCxnSpPr/>
          <p:nvPr/>
        </p:nvCxnSpPr>
        <p:spPr>
          <a:xfrm rot="5400000">
            <a:off x="5822959" y="5106999"/>
            <a:ext cx="357190" cy="1588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233 Düz Ok Bağlayıcısı"/>
          <p:cNvCxnSpPr/>
          <p:nvPr/>
        </p:nvCxnSpPr>
        <p:spPr>
          <a:xfrm rot="5400000">
            <a:off x="5858678" y="5714222"/>
            <a:ext cx="285752" cy="1588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3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6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9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5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8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1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4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7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5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8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1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4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7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0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3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6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9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2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5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8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1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4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7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0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3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13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cap="none" dirty="0" smtClean="0">
                <a:latin typeface="Arial" pitchFamily="34" charset="0"/>
                <a:cs typeface="Arial" pitchFamily="34" charset="0"/>
              </a:rPr>
              <a:t>S şehrinden G şehrine ulaşmak</a:t>
            </a:r>
            <a:endParaRPr lang="tr-TR" cap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YOL AĞACI</a:t>
            </a:r>
            <a:endParaRPr lang="tr-TR" dirty="0"/>
          </a:p>
        </p:txBody>
      </p:sp>
      <p:grpSp>
        <p:nvGrpSpPr>
          <p:cNvPr id="37" name="36 Grup"/>
          <p:cNvGrpSpPr/>
          <p:nvPr/>
        </p:nvGrpSpPr>
        <p:grpSpPr>
          <a:xfrm>
            <a:off x="1285852" y="1428736"/>
            <a:ext cx="5214974" cy="3000396"/>
            <a:chOff x="1285852" y="1428736"/>
            <a:chExt cx="5214974" cy="3000396"/>
          </a:xfrm>
        </p:grpSpPr>
        <p:sp>
          <p:nvSpPr>
            <p:cNvPr id="4" name="3 Oval"/>
            <p:cNvSpPr/>
            <p:nvPr/>
          </p:nvSpPr>
          <p:spPr>
            <a:xfrm>
              <a:off x="3857620" y="1428736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S</a:t>
              </a:r>
              <a:endParaRPr lang="tr-TR" dirty="0"/>
            </a:p>
          </p:txBody>
        </p:sp>
        <p:sp>
          <p:nvSpPr>
            <p:cNvPr id="5" name="4 Oval"/>
            <p:cNvSpPr/>
            <p:nvPr/>
          </p:nvSpPr>
          <p:spPr>
            <a:xfrm>
              <a:off x="2214546" y="2357430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A</a:t>
              </a:r>
              <a:endParaRPr lang="tr-TR" dirty="0"/>
            </a:p>
          </p:txBody>
        </p:sp>
        <p:sp>
          <p:nvSpPr>
            <p:cNvPr id="6" name="5 Oval"/>
            <p:cNvSpPr/>
            <p:nvPr/>
          </p:nvSpPr>
          <p:spPr>
            <a:xfrm>
              <a:off x="2786050" y="3643314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E</a:t>
              </a:r>
              <a:endParaRPr lang="tr-TR" dirty="0"/>
            </a:p>
          </p:txBody>
        </p:sp>
        <p:sp>
          <p:nvSpPr>
            <p:cNvPr id="7" name="6 Oval"/>
            <p:cNvSpPr/>
            <p:nvPr/>
          </p:nvSpPr>
          <p:spPr>
            <a:xfrm>
              <a:off x="5929322" y="2714620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C</a:t>
              </a:r>
              <a:endParaRPr lang="tr-TR" dirty="0"/>
            </a:p>
          </p:txBody>
        </p:sp>
        <p:sp>
          <p:nvSpPr>
            <p:cNvPr id="8" name="7 Oval"/>
            <p:cNvSpPr/>
            <p:nvPr/>
          </p:nvSpPr>
          <p:spPr>
            <a:xfrm>
              <a:off x="1285852" y="3429000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D</a:t>
              </a:r>
              <a:endParaRPr lang="tr-TR" dirty="0"/>
            </a:p>
          </p:txBody>
        </p:sp>
        <p:sp>
          <p:nvSpPr>
            <p:cNvPr id="9" name="8 Oval"/>
            <p:cNvSpPr/>
            <p:nvPr/>
          </p:nvSpPr>
          <p:spPr>
            <a:xfrm>
              <a:off x="4786314" y="3857628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G</a:t>
              </a:r>
              <a:endParaRPr lang="tr-TR" dirty="0"/>
            </a:p>
          </p:txBody>
        </p:sp>
        <p:sp>
          <p:nvSpPr>
            <p:cNvPr id="10" name="9 Oval"/>
            <p:cNvSpPr/>
            <p:nvPr/>
          </p:nvSpPr>
          <p:spPr>
            <a:xfrm>
              <a:off x="3929058" y="2643182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B</a:t>
              </a:r>
              <a:endParaRPr lang="tr-TR" dirty="0"/>
            </a:p>
          </p:txBody>
        </p:sp>
        <p:cxnSp>
          <p:nvCxnSpPr>
            <p:cNvPr id="12" name="11 Düz Ok Bağlayıcısı"/>
            <p:cNvCxnSpPr>
              <a:stCxn id="4" idx="3"/>
              <a:endCxn id="5" idx="7"/>
            </p:cNvCxnSpPr>
            <p:nvPr/>
          </p:nvCxnSpPr>
          <p:spPr>
            <a:xfrm rot="5400000">
              <a:off x="3059545" y="1559355"/>
              <a:ext cx="524580" cy="123896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Düz Ok Bağlayıcısı"/>
            <p:cNvCxnSpPr>
              <a:stCxn id="4" idx="4"/>
              <a:endCxn id="10" idx="0"/>
            </p:cNvCxnSpPr>
            <p:nvPr/>
          </p:nvCxnSpPr>
          <p:spPr>
            <a:xfrm rot="16200000" flipH="1">
              <a:off x="3857620" y="2285992"/>
              <a:ext cx="642942" cy="7143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Düz Ok Bağlayıcısı"/>
            <p:cNvCxnSpPr>
              <a:stCxn id="4" idx="5"/>
              <a:endCxn id="7" idx="1"/>
            </p:cNvCxnSpPr>
            <p:nvPr/>
          </p:nvCxnSpPr>
          <p:spPr>
            <a:xfrm rot="16200000" flipH="1">
              <a:off x="4738338" y="1523636"/>
              <a:ext cx="881770" cy="1667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Düz Ok Bağlayıcısı"/>
            <p:cNvCxnSpPr>
              <a:stCxn id="5" idx="3"/>
              <a:endCxn id="8" idx="7"/>
            </p:cNvCxnSpPr>
            <p:nvPr/>
          </p:nvCxnSpPr>
          <p:spPr>
            <a:xfrm rot="5400000">
              <a:off x="1702223" y="2916677"/>
              <a:ext cx="667456" cy="5245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Düz Ok Bağlayıcısı"/>
            <p:cNvCxnSpPr>
              <a:stCxn id="5" idx="4"/>
              <a:endCxn id="6" idx="0"/>
            </p:cNvCxnSpPr>
            <p:nvPr/>
          </p:nvCxnSpPr>
          <p:spPr>
            <a:xfrm rot="16200000" flipH="1">
              <a:off x="2428860" y="3000372"/>
              <a:ext cx="714380" cy="57150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Düz Ok Bağlayıcısı"/>
            <p:cNvCxnSpPr>
              <a:stCxn id="5" idx="5"/>
              <a:endCxn id="9" idx="1"/>
            </p:cNvCxnSpPr>
            <p:nvPr/>
          </p:nvCxnSpPr>
          <p:spPr>
            <a:xfrm rot="16200000" flipH="1">
              <a:off x="3238140" y="2309454"/>
              <a:ext cx="1096084" cy="216765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Düz Ok Bağlayıcısı"/>
            <p:cNvCxnSpPr>
              <a:stCxn id="10" idx="5"/>
              <a:endCxn id="9" idx="0"/>
            </p:cNvCxnSpPr>
            <p:nvPr/>
          </p:nvCxnSpPr>
          <p:spPr>
            <a:xfrm rot="16200000" flipH="1">
              <a:off x="4381148" y="3166709"/>
              <a:ext cx="726637" cy="65519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Düz Ok Bağlayıcısı"/>
            <p:cNvCxnSpPr>
              <a:stCxn id="7" idx="3"/>
              <a:endCxn id="9" idx="7"/>
            </p:cNvCxnSpPr>
            <p:nvPr/>
          </p:nvCxnSpPr>
          <p:spPr>
            <a:xfrm rot="5400000">
              <a:off x="5274123" y="3202429"/>
              <a:ext cx="738894" cy="7388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28 Metin kutusu"/>
            <p:cNvSpPr txBox="1"/>
            <p:nvPr/>
          </p:nvSpPr>
          <p:spPr>
            <a:xfrm>
              <a:off x="3000364" y="1928802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dirty="0" smtClean="0"/>
                <a:t>1</a:t>
              </a:r>
              <a:endParaRPr lang="tr-TR" dirty="0"/>
            </a:p>
          </p:txBody>
        </p:sp>
        <p:sp>
          <p:nvSpPr>
            <p:cNvPr id="30" name="29 Metin kutusu"/>
            <p:cNvSpPr txBox="1"/>
            <p:nvPr/>
          </p:nvSpPr>
          <p:spPr>
            <a:xfrm>
              <a:off x="3857620" y="221455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dirty="0" smtClean="0"/>
                <a:t>5</a:t>
              </a:r>
              <a:endParaRPr lang="tr-TR" dirty="0"/>
            </a:p>
          </p:txBody>
        </p:sp>
        <p:sp>
          <p:nvSpPr>
            <p:cNvPr id="31" name="30 Metin kutusu"/>
            <p:cNvSpPr txBox="1"/>
            <p:nvPr/>
          </p:nvSpPr>
          <p:spPr>
            <a:xfrm>
              <a:off x="5143504" y="207167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dirty="0" smtClean="0"/>
                <a:t>8</a:t>
              </a:r>
              <a:endParaRPr lang="tr-TR" dirty="0"/>
            </a:p>
          </p:txBody>
        </p:sp>
        <p:sp>
          <p:nvSpPr>
            <p:cNvPr id="32" name="31 Metin kutusu"/>
            <p:cNvSpPr txBox="1"/>
            <p:nvPr/>
          </p:nvSpPr>
          <p:spPr>
            <a:xfrm>
              <a:off x="5715008" y="364331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dirty="0" smtClean="0"/>
                <a:t>5</a:t>
              </a:r>
              <a:endParaRPr lang="tr-TR" dirty="0"/>
            </a:p>
          </p:txBody>
        </p:sp>
        <p:sp>
          <p:nvSpPr>
            <p:cNvPr id="33" name="32 Metin kutusu"/>
            <p:cNvSpPr txBox="1"/>
            <p:nvPr/>
          </p:nvSpPr>
          <p:spPr>
            <a:xfrm>
              <a:off x="4714876" y="328612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dirty="0" smtClean="0"/>
                <a:t>4</a:t>
              </a:r>
              <a:endParaRPr lang="tr-TR" dirty="0"/>
            </a:p>
          </p:txBody>
        </p:sp>
        <p:sp>
          <p:nvSpPr>
            <p:cNvPr id="34" name="33 Metin kutusu"/>
            <p:cNvSpPr txBox="1"/>
            <p:nvPr/>
          </p:nvSpPr>
          <p:spPr>
            <a:xfrm>
              <a:off x="3571868" y="3357562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dirty="0" smtClean="0"/>
                <a:t>9</a:t>
              </a:r>
              <a:endParaRPr lang="tr-TR" dirty="0"/>
            </a:p>
          </p:txBody>
        </p:sp>
        <p:sp>
          <p:nvSpPr>
            <p:cNvPr id="35" name="34 Metin kutusu"/>
            <p:cNvSpPr txBox="1"/>
            <p:nvPr/>
          </p:nvSpPr>
          <p:spPr>
            <a:xfrm>
              <a:off x="2500298" y="314324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dirty="0" smtClean="0"/>
                <a:t>7</a:t>
              </a:r>
              <a:endParaRPr lang="tr-TR" dirty="0"/>
            </a:p>
          </p:txBody>
        </p:sp>
        <p:sp>
          <p:nvSpPr>
            <p:cNvPr id="36" name="35 Metin kutusu"/>
            <p:cNvSpPr txBox="1"/>
            <p:nvPr/>
          </p:nvSpPr>
          <p:spPr>
            <a:xfrm>
              <a:off x="1785918" y="292893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dirty="0" smtClean="0"/>
                <a:t>3</a:t>
              </a:r>
              <a:endParaRPr lang="tr-TR" dirty="0"/>
            </a:p>
          </p:txBody>
        </p:sp>
      </p:grpSp>
      <p:sp>
        <p:nvSpPr>
          <p:cNvPr id="38" name="37 Metin kutusu"/>
          <p:cNvSpPr txBox="1"/>
          <p:nvPr/>
        </p:nvSpPr>
        <p:spPr>
          <a:xfrm>
            <a:off x="1357290" y="4929198"/>
            <a:ext cx="63369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Problem : S şehrinden G şehrine ulaşmayı bilgisiz arama </a:t>
            </a:r>
          </a:p>
          <a:p>
            <a:r>
              <a:rPr lang="tr-TR" dirty="0" smtClean="0"/>
              <a:t>Yöntemleri ile çözme</a:t>
            </a:r>
          </a:p>
          <a:p>
            <a:r>
              <a:rPr lang="tr-TR" dirty="0" err="1" smtClean="0"/>
              <a:t>Metodlar</a:t>
            </a:r>
            <a:r>
              <a:rPr lang="tr-TR" smtClean="0"/>
              <a:t> : BFS, UCS, DFS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/>
          <a:lstStyle/>
          <a:p>
            <a:r>
              <a:rPr lang="tr-TR" dirty="0" smtClean="0"/>
              <a:t>BFS</a:t>
            </a:r>
            <a:endParaRPr lang="tr-TR" dirty="0"/>
          </a:p>
        </p:txBody>
      </p:sp>
      <p:grpSp>
        <p:nvGrpSpPr>
          <p:cNvPr id="3" name="36 Grup"/>
          <p:cNvGrpSpPr/>
          <p:nvPr/>
        </p:nvGrpSpPr>
        <p:grpSpPr>
          <a:xfrm>
            <a:off x="1285852" y="1428736"/>
            <a:ext cx="5214974" cy="3000396"/>
            <a:chOff x="1285852" y="1428736"/>
            <a:chExt cx="5214974" cy="3000396"/>
          </a:xfrm>
        </p:grpSpPr>
        <p:sp>
          <p:nvSpPr>
            <p:cNvPr id="4" name="3 Oval"/>
            <p:cNvSpPr/>
            <p:nvPr/>
          </p:nvSpPr>
          <p:spPr>
            <a:xfrm>
              <a:off x="3857620" y="1428736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S</a:t>
              </a:r>
              <a:endParaRPr lang="tr-TR" dirty="0"/>
            </a:p>
          </p:txBody>
        </p:sp>
        <p:sp>
          <p:nvSpPr>
            <p:cNvPr id="5" name="4 Oval"/>
            <p:cNvSpPr/>
            <p:nvPr/>
          </p:nvSpPr>
          <p:spPr>
            <a:xfrm>
              <a:off x="2214546" y="2357430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A</a:t>
              </a:r>
              <a:endParaRPr lang="tr-TR" dirty="0"/>
            </a:p>
          </p:txBody>
        </p:sp>
        <p:sp>
          <p:nvSpPr>
            <p:cNvPr id="6" name="5 Oval"/>
            <p:cNvSpPr/>
            <p:nvPr/>
          </p:nvSpPr>
          <p:spPr>
            <a:xfrm>
              <a:off x="2786050" y="3643314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E</a:t>
              </a:r>
              <a:endParaRPr lang="tr-TR" dirty="0"/>
            </a:p>
          </p:txBody>
        </p:sp>
        <p:sp>
          <p:nvSpPr>
            <p:cNvPr id="7" name="6 Oval"/>
            <p:cNvSpPr/>
            <p:nvPr/>
          </p:nvSpPr>
          <p:spPr>
            <a:xfrm>
              <a:off x="5929322" y="2714620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C</a:t>
              </a:r>
              <a:endParaRPr lang="tr-TR" dirty="0"/>
            </a:p>
          </p:txBody>
        </p:sp>
        <p:sp>
          <p:nvSpPr>
            <p:cNvPr id="8" name="7 Oval"/>
            <p:cNvSpPr/>
            <p:nvPr/>
          </p:nvSpPr>
          <p:spPr>
            <a:xfrm>
              <a:off x="1285852" y="3429000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D</a:t>
              </a:r>
              <a:endParaRPr lang="tr-TR" dirty="0"/>
            </a:p>
          </p:txBody>
        </p:sp>
        <p:sp>
          <p:nvSpPr>
            <p:cNvPr id="9" name="8 Oval"/>
            <p:cNvSpPr/>
            <p:nvPr/>
          </p:nvSpPr>
          <p:spPr>
            <a:xfrm>
              <a:off x="4786314" y="3857628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G</a:t>
              </a:r>
              <a:endParaRPr lang="tr-TR" dirty="0"/>
            </a:p>
          </p:txBody>
        </p:sp>
        <p:sp>
          <p:nvSpPr>
            <p:cNvPr id="10" name="9 Oval"/>
            <p:cNvSpPr/>
            <p:nvPr/>
          </p:nvSpPr>
          <p:spPr>
            <a:xfrm>
              <a:off x="3929058" y="2643182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B</a:t>
              </a:r>
              <a:endParaRPr lang="tr-TR" dirty="0"/>
            </a:p>
          </p:txBody>
        </p:sp>
        <p:cxnSp>
          <p:nvCxnSpPr>
            <p:cNvPr id="12" name="11 Düz Ok Bağlayıcısı"/>
            <p:cNvCxnSpPr>
              <a:stCxn id="4" idx="3"/>
              <a:endCxn id="5" idx="7"/>
            </p:cNvCxnSpPr>
            <p:nvPr/>
          </p:nvCxnSpPr>
          <p:spPr>
            <a:xfrm rot="5400000">
              <a:off x="3059545" y="1559355"/>
              <a:ext cx="524580" cy="123896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Düz Ok Bağlayıcısı"/>
            <p:cNvCxnSpPr>
              <a:stCxn id="4" idx="4"/>
              <a:endCxn id="10" idx="0"/>
            </p:cNvCxnSpPr>
            <p:nvPr/>
          </p:nvCxnSpPr>
          <p:spPr>
            <a:xfrm rot="16200000" flipH="1">
              <a:off x="3857620" y="2285992"/>
              <a:ext cx="642942" cy="7143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Düz Ok Bağlayıcısı"/>
            <p:cNvCxnSpPr>
              <a:stCxn id="4" idx="5"/>
              <a:endCxn id="7" idx="1"/>
            </p:cNvCxnSpPr>
            <p:nvPr/>
          </p:nvCxnSpPr>
          <p:spPr>
            <a:xfrm rot="16200000" flipH="1">
              <a:off x="4738338" y="1523636"/>
              <a:ext cx="881770" cy="1667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Düz Ok Bağlayıcısı"/>
            <p:cNvCxnSpPr>
              <a:stCxn id="5" idx="3"/>
              <a:endCxn id="8" idx="7"/>
            </p:cNvCxnSpPr>
            <p:nvPr/>
          </p:nvCxnSpPr>
          <p:spPr>
            <a:xfrm rot="5400000">
              <a:off x="1702223" y="2916677"/>
              <a:ext cx="667456" cy="5245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Düz Ok Bağlayıcısı"/>
            <p:cNvCxnSpPr>
              <a:stCxn id="5" idx="4"/>
              <a:endCxn id="6" idx="0"/>
            </p:cNvCxnSpPr>
            <p:nvPr/>
          </p:nvCxnSpPr>
          <p:spPr>
            <a:xfrm rot="16200000" flipH="1">
              <a:off x="2428860" y="3000372"/>
              <a:ext cx="714380" cy="57150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Düz Ok Bağlayıcısı"/>
            <p:cNvCxnSpPr>
              <a:stCxn id="5" idx="5"/>
              <a:endCxn id="9" idx="1"/>
            </p:cNvCxnSpPr>
            <p:nvPr/>
          </p:nvCxnSpPr>
          <p:spPr>
            <a:xfrm rot="16200000" flipH="1">
              <a:off x="3238140" y="2309454"/>
              <a:ext cx="1096084" cy="216765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Düz Ok Bağlayıcısı"/>
            <p:cNvCxnSpPr>
              <a:stCxn id="10" idx="5"/>
              <a:endCxn id="9" idx="0"/>
            </p:cNvCxnSpPr>
            <p:nvPr/>
          </p:nvCxnSpPr>
          <p:spPr>
            <a:xfrm rot="16200000" flipH="1">
              <a:off x="4381148" y="3166709"/>
              <a:ext cx="726637" cy="65519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Düz Ok Bağlayıcısı"/>
            <p:cNvCxnSpPr>
              <a:stCxn id="7" idx="3"/>
              <a:endCxn id="9" idx="7"/>
            </p:cNvCxnSpPr>
            <p:nvPr/>
          </p:nvCxnSpPr>
          <p:spPr>
            <a:xfrm rot="5400000">
              <a:off x="5274123" y="3202429"/>
              <a:ext cx="738894" cy="7388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28 Metin kutusu"/>
            <p:cNvSpPr txBox="1"/>
            <p:nvPr/>
          </p:nvSpPr>
          <p:spPr>
            <a:xfrm>
              <a:off x="3000364" y="1928802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dirty="0" smtClean="0"/>
                <a:t>1</a:t>
              </a:r>
              <a:endParaRPr lang="tr-TR" dirty="0"/>
            </a:p>
          </p:txBody>
        </p:sp>
        <p:sp>
          <p:nvSpPr>
            <p:cNvPr id="30" name="29 Metin kutusu"/>
            <p:cNvSpPr txBox="1"/>
            <p:nvPr/>
          </p:nvSpPr>
          <p:spPr>
            <a:xfrm>
              <a:off x="3857620" y="221455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dirty="0" smtClean="0"/>
                <a:t>5</a:t>
              </a:r>
              <a:endParaRPr lang="tr-TR" dirty="0"/>
            </a:p>
          </p:txBody>
        </p:sp>
        <p:sp>
          <p:nvSpPr>
            <p:cNvPr id="31" name="30 Metin kutusu"/>
            <p:cNvSpPr txBox="1"/>
            <p:nvPr/>
          </p:nvSpPr>
          <p:spPr>
            <a:xfrm>
              <a:off x="5143504" y="207167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dirty="0" smtClean="0"/>
                <a:t>8</a:t>
              </a:r>
              <a:endParaRPr lang="tr-TR" dirty="0"/>
            </a:p>
          </p:txBody>
        </p:sp>
        <p:sp>
          <p:nvSpPr>
            <p:cNvPr id="32" name="31 Metin kutusu"/>
            <p:cNvSpPr txBox="1"/>
            <p:nvPr/>
          </p:nvSpPr>
          <p:spPr>
            <a:xfrm>
              <a:off x="5715008" y="364331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dirty="0" smtClean="0"/>
                <a:t>5</a:t>
              </a:r>
              <a:endParaRPr lang="tr-TR" dirty="0"/>
            </a:p>
          </p:txBody>
        </p:sp>
        <p:sp>
          <p:nvSpPr>
            <p:cNvPr id="33" name="32 Metin kutusu"/>
            <p:cNvSpPr txBox="1"/>
            <p:nvPr/>
          </p:nvSpPr>
          <p:spPr>
            <a:xfrm>
              <a:off x="4714876" y="328612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dirty="0" smtClean="0"/>
                <a:t>4</a:t>
              </a:r>
              <a:endParaRPr lang="tr-TR" dirty="0"/>
            </a:p>
          </p:txBody>
        </p:sp>
        <p:sp>
          <p:nvSpPr>
            <p:cNvPr id="34" name="33 Metin kutusu"/>
            <p:cNvSpPr txBox="1"/>
            <p:nvPr/>
          </p:nvSpPr>
          <p:spPr>
            <a:xfrm>
              <a:off x="3571868" y="3357562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dirty="0" smtClean="0"/>
                <a:t>9</a:t>
              </a:r>
              <a:endParaRPr lang="tr-TR" dirty="0"/>
            </a:p>
          </p:txBody>
        </p:sp>
        <p:sp>
          <p:nvSpPr>
            <p:cNvPr id="35" name="34 Metin kutusu"/>
            <p:cNvSpPr txBox="1"/>
            <p:nvPr/>
          </p:nvSpPr>
          <p:spPr>
            <a:xfrm>
              <a:off x="2500298" y="314324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dirty="0" smtClean="0"/>
                <a:t>7</a:t>
              </a:r>
              <a:endParaRPr lang="tr-TR" dirty="0"/>
            </a:p>
          </p:txBody>
        </p:sp>
        <p:sp>
          <p:nvSpPr>
            <p:cNvPr id="36" name="35 Metin kutusu"/>
            <p:cNvSpPr txBox="1"/>
            <p:nvPr/>
          </p:nvSpPr>
          <p:spPr>
            <a:xfrm>
              <a:off x="1785918" y="292893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dirty="0" smtClean="0"/>
                <a:t>3</a:t>
              </a:r>
              <a:endParaRPr lang="tr-TR" dirty="0"/>
            </a:p>
          </p:txBody>
        </p:sp>
      </p:grpSp>
      <p:cxnSp>
        <p:nvCxnSpPr>
          <p:cNvPr id="37" name="36 Düz Ok Bağlayıcısı"/>
          <p:cNvCxnSpPr/>
          <p:nvPr/>
        </p:nvCxnSpPr>
        <p:spPr>
          <a:xfrm rot="10800000" flipV="1">
            <a:off x="2857488" y="2071678"/>
            <a:ext cx="1000926" cy="500066"/>
          </a:xfrm>
          <a:prstGeom prst="straightConnector1">
            <a:avLst/>
          </a:prstGeom>
          <a:ln w="2222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Düz Ok Bağlayıcısı"/>
          <p:cNvCxnSpPr/>
          <p:nvPr/>
        </p:nvCxnSpPr>
        <p:spPr>
          <a:xfrm rot="16200000" flipH="1">
            <a:off x="3786579" y="2285595"/>
            <a:ext cx="580234" cy="9524"/>
          </a:xfrm>
          <a:prstGeom prst="straightConnector1">
            <a:avLst/>
          </a:prstGeom>
          <a:ln w="2222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Düz Ok Bağlayıcısı"/>
          <p:cNvCxnSpPr/>
          <p:nvPr/>
        </p:nvCxnSpPr>
        <p:spPr>
          <a:xfrm>
            <a:off x="4429124" y="2071678"/>
            <a:ext cx="1357322" cy="714380"/>
          </a:xfrm>
          <a:prstGeom prst="straightConnector1">
            <a:avLst/>
          </a:prstGeom>
          <a:ln w="2222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Düz Ok Bağlayıcısı"/>
          <p:cNvCxnSpPr/>
          <p:nvPr/>
        </p:nvCxnSpPr>
        <p:spPr>
          <a:xfrm rot="5400000">
            <a:off x="1822034" y="3035694"/>
            <a:ext cx="571504" cy="357984"/>
          </a:xfrm>
          <a:prstGeom prst="straightConnector1">
            <a:avLst/>
          </a:prstGeom>
          <a:ln w="2222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Düz Ok Bağlayıcısı"/>
          <p:cNvCxnSpPr/>
          <p:nvPr/>
        </p:nvCxnSpPr>
        <p:spPr>
          <a:xfrm rot="16200000" flipH="1">
            <a:off x="2643174" y="3000372"/>
            <a:ext cx="571504" cy="571504"/>
          </a:xfrm>
          <a:prstGeom prst="straightConnector1">
            <a:avLst/>
          </a:prstGeom>
          <a:ln w="2222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Düz Ok Bağlayıcısı"/>
          <p:cNvCxnSpPr/>
          <p:nvPr/>
        </p:nvCxnSpPr>
        <p:spPr>
          <a:xfrm>
            <a:off x="2786050" y="3000372"/>
            <a:ext cx="1785950" cy="928694"/>
          </a:xfrm>
          <a:prstGeom prst="straightConnector1">
            <a:avLst/>
          </a:prstGeom>
          <a:ln w="2222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Düz Ok Bağlayıcısı"/>
          <p:cNvCxnSpPr/>
          <p:nvPr/>
        </p:nvCxnSpPr>
        <p:spPr>
          <a:xfrm>
            <a:off x="4286248" y="3286124"/>
            <a:ext cx="571504" cy="500066"/>
          </a:xfrm>
          <a:prstGeom prst="straightConnector1">
            <a:avLst/>
          </a:prstGeom>
          <a:ln w="2222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Düz Ok Bağlayıcısı"/>
          <p:cNvCxnSpPr/>
          <p:nvPr/>
        </p:nvCxnSpPr>
        <p:spPr>
          <a:xfrm rot="10800000" flipV="1">
            <a:off x="5357818" y="3214686"/>
            <a:ext cx="571504" cy="565940"/>
          </a:xfrm>
          <a:prstGeom prst="straightConnector1">
            <a:avLst/>
          </a:prstGeom>
          <a:ln w="2222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Dikdörtgen"/>
          <p:cNvSpPr/>
          <p:nvPr/>
        </p:nvSpPr>
        <p:spPr>
          <a:xfrm>
            <a:off x="785786" y="5000636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Genişlik Öncelikli Aramada Düğümler</a:t>
            </a:r>
          </a:p>
          <a:p>
            <a:r>
              <a:rPr lang="tr-TR" dirty="0" smtClean="0"/>
              <a:t>S, A  1</a:t>
            </a:r>
          </a:p>
          <a:p>
            <a:r>
              <a:rPr lang="tr-TR" dirty="0" smtClean="0"/>
              <a:t>S, B  5</a:t>
            </a:r>
          </a:p>
          <a:p>
            <a:r>
              <a:rPr lang="tr-TR" dirty="0" smtClean="0"/>
              <a:t>S, C  8</a:t>
            </a:r>
          </a:p>
          <a:p>
            <a:r>
              <a:rPr lang="tr-TR" dirty="0" smtClean="0"/>
              <a:t>S, A, D  4</a:t>
            </a:r>
          </a:p>
          <a:p>
            <a:r>
              <a:rPr lang="tr-TR" dirty="0" smtClean="0"/>
              <a:t>S, A, E  7</a:t>
            </a:r>
            <a:endParaRPr lang="tr-TR" dirty="0"/>
          </a:p>
        </p:txBody>
      </p:sp>
      <p:sp>
        <p:nvSpPr>
          <p:cNvPr id="68" name="67 Metin kutusu"/>
          <p:cNvSpPr txBox="1"/>
          <p:nvPr/>
        </p:nvSpPr>
        <p:spPr>
          <a:xfrm>
            <a:off x="4000496" y="1214422"/>
            <a:ext cx="269626" cy="276999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 smtClean="0"/>
              <a:t>0</a:t>
            </a:r>
            <a:endParaRPr lang="tr-TR" sz="1200" dirty="0"/>
          </a:p>
        </p:txBody>
      </p:sp>
      <p:sp>
        <p:nvSpPr>
          <p:cNvPr id="69" name="68 Metin kutusu"/>
          <p:cNvSpPr txBox="1"/>
          <p:nvPr/>
        </p:nvSpPr>
        <p:spPr>
          <a:xfrm>
            <a:off x="2143108" y="2214554"/>
            <a:ext cx="269626" cy="276999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 smtClean="0"/>
              <a:t>1</a:t>
            </a:r>
            <a:endParaRPr lang="tr-TR" sz="1200" dirty="0"/>
          </a:p>
        </p:txBody>
      </p:sp>
      <p:sp>
        <p:nvSpPr>
          <p:cNvPr id="70" name="69 Metin kutusu"/>
          <p:cNvSpPr txBox="1"/>
          <p:nvPr/>
        </p:nvSpPr>
        <p:spPr>
          <a:xfrm>
            <a:off x="1071538" y="3286124"/>
            <a:ext cx="269626" cy="276999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 smtClean="0"/>
              <a:t>4</a:t>
            </a:r>
            <a:endParaRPr lang="tr-TR" sz="1200" dirty="0"/>
          </a:p>
        </p:txBody>
      </p:sp>
      <p:sp>
        <p:nvSpPr>
          <p:cNvPr id="71" name="70 Metin kutusu"/>
          <p:cNvSpPr txBox="1"/>
          <p:nvPr/>
        </p:nvSpPr>
        <p:spPr>
          <a:xfrm>
            <a:off x="4357686" y="2500306"/>
            <a:ext cx="269626" cy="276999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 smtClean="0"/>
              <a:t>5</a:t>
            </a:r>
            <a:endParaRPr lang="tr-TR" sz="1200" dirty="0"/>
          </a:p>
        </p:txBody>
      </p:sp>
      <p:sp>
        <p:nvSpPr>
          <p:cNvPr id="72" name="71 Metin kutusu"/>
          <p:cNvSpPr txBox="1"/>
          <p:nvPr/>
        </p:nvSpPr>
        <p:spPr>
          <a:xfrm>
            <a:off x="3357554" y="3714752"/>
            <a:ext cx="269626" cy="276999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 smtClean="0"/>
              <a:t>8</a:t>
            </a:r>
            <a:endParaRPr lang="tr-TR" sz="1200" dirty="0"/>
          </a:p>
        </p:txBody>
      </p:sp>
      <p:sp>
        <p:nvSpPr>
          <p:cNvPr id="73" name="72 Metin kutusu"/>
          <p:cNvSpPr txBox="1"/>
          <p:nvPr/>
        </p:nvSpPr>
        <p:spPr>
          <a:xfrm>
            <a:off x="4500562" y="3857628"/>
            <a:ext cx="354584" cy="276999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 smtClean="0"/>
              <a:t>10</a:t>
            </a:r>
            <a:endParaRPr lang="tr-TR" sz="1200" dirty="0"/>
          </a:p>
        </p:txBody>
      </p:sp>
      <p:sp>
        <p:nvSpPr>
          <p:cNvPr id="75" name="74 Metin kutusu"/>
          <p:cNvSpPr txBox="1"/>
          <p:nvPr/>
        </p:nvSpPr>
        <p:spPr>
          <a:xfrm>
            <a:off x="4929190" y="3571876"/>
            <a:ext cx="269626" cy="276999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 smtClean="0"/>
              <a:t>9</a:t>
            </a:r>
            <a:endParaRPr lang="tr-TR" sz="1200" dirty="0"/>
          </a:p>
        </p:txBody>
      </p:sp>
      <p:sp>
        <p:nvSpPr>
          <p:cNvPr id="76" name="75 Metin kutusu"/>
          <p:cNvSpPr txBox="1"/>
          <p:nvPr/>
        </p:nvSpPr>
        <p:spPr>
          <a:xfrm>
            <a:off x="6357950" y="2571744"/>
            <a:ext cx="269626" cy="276999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 smtClean="0"/>
              <a:t>8</a:t>
            </a:r>
            <a:endParaRPr lang="tr-TR" sz="1200" dirty="0"/>
          </a:p>
        </p:txBody>
      </p:sp>
      <p:sp>
        <p:nvSpPr>
          <p:cNvPr id="77" name="76 Metin kutusu"/>
          <p:cNvSpPr txBox="1"/>
          <p:nvPr/>
        </p:nvSpPr>
        <p:spPr>
          <a:xfrm>
            <a:off x="5286380" y="3857628"/>
            <a:ext cx="354584" cy="276999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 smtClean="0"/>
              <a:t>13</a:t>
            </a:r>
            <a:endParaRPr lang="tr-TR" sz="1200" dirty="0"/>
          </a:p>
        </p:txBody>
      </p:sp>
      <p:sp>
        <p:nvSpPr>
          <p:cNvPr id="78" name="77 Dikdörtgen"/>
          <p:cNvSpPr/>
          <p:nvPr/>
        </p:nvSpPr>
        <p:spPr>
          <a:xfrm>
            <a:off x="2285984" y="5380672"/>
            <a:ext cx="457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S, A, G  10</a:t>
            </a:r>
          </a:p>
          <a:p>
            <a:r>
              <a:rPr lang="tr-TR" dirty="0" smtClean="0"/>
              <a:t>S, B, G  9</a:t>
            </a:r>
          </a:p>
          <a:p>
            <a:r>
              <a:rPr lang="tr-TR" dirty="0" smtClean="0"/>
              <a:t>S, C, G  13</a:t>
            </a:r>
          </a:p>
        </p:txBody>
      </p:sp>
      <p:sp>
        <p:nvSpPr>
          <p:cNvPr id="79" name="78 Metin kutusu"/>
          <p:cNvSpPr txBox="1"/>
          <p:nvPr/>
        </p:nvSpPr>
        <p:spPr>
          <a:xfrm>
            <a:off x="5857884" y="5214950"/>
            <a:ext cx="215636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Yolları karşılaştır.</a:t>
            </a:r>
          </a:p>
          <a:p>
            <a:r>
              <a:rPr lang="tr-TR" dirty="0" smtClean="0"/>
              <a:t>En kısayı seç</a:t>
            </a:r>
          </a:p>
          <a:p>
            <a:endParaRPr lang="tr-TR" dirty="0" smtClean="0"/>
          </a:p>
          <a:p>
            <a:r>
              <a:rPr lang="tr-TR" dirty="0" smtClean="0"/>
              <a:t>S, B, G :  9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/>
          <a:lstStyle/>
          <a:p>
            <a:r>
              <a:rPr lang="tr-TR" dirty="0" smtClean="0"/>
              <a:t>DFS</a:t>
            </a:r>
            <a:endParaRPr lang="tr-TR" dirty="0"/>
          </a:p>
        </p:txBody>
      </p:sp>
      <p:grpSp>
        <p:nvGrpSpPr>
          <p:cNvPr id="3" name="36 Grup"/>
          <p:cNvGrpSpPr/>
          <p:nvPr/>
        </p:nvGrpSpPr>
        <p:grpSpPr>
          <a:xfrm>
            <a:off x="1285852" y="1428736"/>
            <a:ext cx="5214974" cy="3000396"/>
            <a:chOff x="1285852" y="1428736"/>
            <a:chExt cx="5214974" cy="3000396"/>
          </a:xfrm>
        </p:grpSpPr>
        <p:sp>
          <p:nvSpPr>
            <p:cNvPr id="4" name="3 Oval"/>
            <p:cNvSpPr/>
            <p:nvPr/>
          </p:nvSpPr>
          <p:spPr>
            <a:xfrm>
              <a:off x="3857620" y="1428736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S</a:t>
              </a:r>
              <a:endParaRPr lang="tr-TR" dirty="0"/>
            </a:p>
          </p:txBody>
        </p:sp>
        <p:sp>
          <p:nvSpPr>
            <p:cNvPr id="5" name="4 Oval"/>
            <p:cNvSpPr/>
            <p:nvPr/>
          </p:nvSpPr>
          <p:spPr>
            <a:xfrm>
              <a:off x="2214546" y="2357430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A</a:t>
              </a:r>
              <a:endParaRPr lang="tr-TR" dirty="0"/>
            </a:p>
          </p:txBody>
        </p:sp>
        <p:sp>
          <p:nvSpPr>
            <p:cNvPr id="6" name="5 Oval"/>
            <p:cNvSpPr/>
            <p:nvPr/>
          </p:nvSpPr>
          <p:spPr>
            <a:xfrm>
              <a:off x="2786050" y="3643314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E</a:t>
              </a:r>
              <a:endParaRPr lang="tr-TR" dirty="0"/>
            </a:p>
          </p:txBody>
        </p:sp>
        <p:sp>
          <p:nvSpPr>
            <p:cNvPr id="7" name="6 Oval"/>
            <p:cNvSpPr/>
            <p:nvPr/>
          </p:nvSpPr>
          <p:spPr>
            <a:xfrm>
              <a:off x="5929322" y="2714620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C</a:t>
              </a:r>
              <a:endParaRPr lang="tr-TR" dirty="0"/>
            </a:p>
          </p:txBody>
        </p:sp>
        <p:sp>
          <p:nvSpPr>
            <p:cNvPr id="8" name="7 Oval"/>
            <p:cNvSpPr/>
            <p:nvPr/>
          </p:nvSpPr>
          <p:spPr>
            <a:xfrm>
              <a:off x="1285852" y="3429000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D</a:t>
              </a:r>
              <a:endParaRPr lang="tr-TR" dirty="0"/>
            </a:p>
          </p:txBody>
        </p:sp>
        <p:sp>
          <p:nvSpPr>
            <p:cNvPr id="9" name="8 Oval"/>
            <p:cNvSpPr/>
            <p:nvPr/>
          </p:nvSpPr>
          <p:spPr>
            <a:xfrm>
              <a:off x="4786314" y="3857628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G</a:t>
              </a:r>
              <a:endParaRPr lang="tr-TR" dirty="0"/>
            </a:p>
          </p:txBody>
        </p:sp>
        <p:sp>
          <p:nvSpPr>
            <p:cNvPr id="10" name="9 Oval"/>
            <p:cNvSpPr/>
            <p:nvPr/>
          </p:nvSpPr>
          <p:spPr>
            <a:xfrm>
              <a:off x="3929058" y="2643182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B</a:t>
              </a:r>
              <a:endParaRPr lang="tr-TR" dirty="0"/>
            </a:p>
          </p:txBody>
        </p:sp>
        <p:cxnSp>
          <p:nvCxnSpPr>
            <p:cNvPr id="12" name="11 Düz Ok Bağlayıcısı"/>
            <p:cNvCxnSpPr>
              <a:stCxn id="4" idx="3"/>
              <a:endCxn id="5" idx="7"/>
            </p:cNvCxnSpPr>
            <p:nvPr/>
          </p:nvCxnSpPr>
          <p:spPr>
            <a:xfrm rot="5400000">
              <a:off x="3059545" y="1559355"/>
              <a:ext cx="524580" cy="123896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Düz Ok Bağlayıcısı"/>
            <p:cNvCxnSpPr>
              <a:stCxn id="4" idx="4"/>
              <a:endCxn id="10" idx="0"/>
            </p:cNvCxnSpPr>
            <p:nvPr/>
          </p:nvCxnSpPr>
          <p:spPr>
            <a:xfrm rot="16200000" flipH="1">
              <a:off x="3857620" y="2285992"/>
              <a:ext cx="642942" cy="7143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Düz Ok Bağlayıcısı"/>
            <p:cNvCxnSpPr>
              <a:stCxn id="4" idx="5"/>
              <a:endCxn id="7" idx="1"/>
            </p:cNvCxnSpPr>
            <p:nvPr/>
          </p:nvCxnSpPr>
          <p:spPr>
            <a:xfrm rot="16200000" flipH="1">
              <a:off x="4738338" y="1523636"/>
              <a:ext cx="881770" cy="1667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Düz Ok Bağlayıcısı"/>
            <p:cNvCxnSpPr>
              <a:stCxn id="5" idx="3"/>
              <a:endCxn id="8" idx="7"/>
            </p:cNvCxnSpPr>
            <p:nvPr/>
          </p:nvCxnSpPr>
          <p:spPr>
            <a:xfrm rot="5400000">
              <a:off x="1702223" y="2916677"/>
              <a:ext cx="667456" cy="5245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Düz Ok Bağlayıcısı"/>
            <p:cNvCxnSpPr>
              <a:stCxn id="5" idx="4"/>
              <a:endCxn id="6" idx="0"/>
            </p:cNvCxnSpPr>
            <p:nvPr/>
          </p:nvCxnSpPr>
          <p:spPr>
            <a:xfrm rot="16200000" flipH="1">
              <a:off x="2428860" y="3000372"/>
              <a:ext cx="714380" cy="57150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Düz Ok Bağlayıcısı"/>
            <p:cNvCxnSpPr>
              <a:stCxn id="5" idx="5"/>
              <a:endCxn id="9" idx="1"/>
            </p:cNvCxnSpPr>
            <p:nvPr/>
          </p:nvCxnSpPr>
          <p:spPr>
            <a:xfrm rot="16200000" flipH="1">
              <a:off x="3238140" y="2309454"/>
              <a:ext cx="1096084" cy="216765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Düz Ok Bağlayıcısı"/>
            <p:cNvCxnSpPr>
              <a:stCxn id="10" idx="5"/>
              <a:endCxn id="9" idx="0"/>
            </p:cNvCxnSpPr>
            <p:nvPr/>
          </p:nvCxnSpPr>
          <p:spPr>
            <a:xfrm rot="16200000" flipH="1">
              <a:off x="4381148" y="3166709"/>
              <a:ext cx="726637" cy="65519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Düz Ok Bağlayıcısı"/>
            <p:cNvCxnSpPr>
              <a:stCxn id="7" idx="3"/>
              <a:endCxn id="9" idx="7"/>
            </p:cNvCxnSpPr>
            <p:nvPr/>
          </p:nvCxnSpPr>
          <p:spPr>
            <a:xfrm rot="5400000">
              <a:off x="5274123" y="3202429"/>
              <a:ext cx="738894" cy="7388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28 Metin kutusu"/>
            <p:cNvSpPr txBox="1"/>
            <p:nvPr/>
          </p:nvSpPr>
          <p:spPr>
            <a:xfrm>
              <a:off x="3000364" y="1928802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dirty="0" smtClean="0"/>
                <a:t>1</a:t>
              </a:r>
              <a:endParaRPr lang="tr-TR" dirty="0"/>
            </a:p>
          </p:txBody>
        </p:sp>
        <p:sp>
          <p:nvSpPr>
            <p:cNvPr id="30" name="29 Metin kutusu"/>
            <p:cNvSpPr txBox="1"/>
            <p:nvPr/>
          </p:nvSpPr>
          <p:spPr>
            <a:xfrm>
              <a:off x="3857620" y="221455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dirty="0" smtClean="0"/>
                <a:t>5</a:t>
              </a:r>
              <a:endParaRPr lang="tr-TR" dirty="0"/>
            </a:p>
          </p:txBody>
        </p:sp>
        <p:sp>
          <p:nvSpPr>
            <p:cNvPr id="31" name="30 Metin kutusu"/>
            <p:cNvSpPr txBox="1"/>
            <p:nvPr/>
          </p:nvSpPr>
          <p:spPr>
            <a:xfrm>
              <a:off x="5143504" y="207167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dirty="0" smtClean="0"/>
                <a:t>8</a:t>
              </a:r>
              <a:endParaRPr lang="tr-TR" dirty="0"/>
            </a:p>
          </p:txBody>
        </p:sp>
        <p:sp>
          <p:nvSpPr>
            <p:cNvPr id="32" name="31 Metin kutusu"/>
            <p:cNvSpPr txBox="1"/>
            <p:nvPr/>
          </p:nvSpPr>
          <p:spPr>
            <a:xfrm>
              <a:off x="5715008" y="364331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dirty="0" smtClean="0"/>
                <a:t>5</a:t>
              </a:r>
              <a:endParaRPr lang="tr-TR" dirty="0"/>
            </a:p>
          </p:txBody>
        </p:sp>
        <p:sp>
          <p:nvSpPr>
            <p:cNvPr id="33" name="32 Metin kutusu"/>
            <p:cNvSpPr txBox="1"/>
            <p:nvPr/>
          </p:nvSpPr>
          <p:spPr>
            <a:xfrm>
              <a:off x="4714876" y="328612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dirty="0" smtClean="0"/>
                <a:t>4</a:t>
              </a:r>
              <a:endParaRPr lang="tr-TR" dirty="0"/>
            </a:p>
          </p:txBody>
        </p:sp>
        <p:sp>
          <p:nvSpPr>
            <p:cNvPr id="34" name="33 Metin kutusu"/>
            <p:cNvSpPr txBox="1"/>
            <p:nvPr/>
          </p:nvSpPr>
          <p:spPr>
            <a:xfrm>
              <a:off x="3571868" y="3357562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dirty="0" smtClean="0"/>
                <a:t>9</a:t>
              </a:r>
              <a:endParaRPr lang="tr-TR" dirty="0"/>
            </a:p>
          </p:txBody>
        </p:sp>
        <p:sp>
          <p:nvSpPr>
            <p:cNvPr id="35" name="34 Metin kutusu"/>
            <p:cNvSpPr txBox="1"/>
            <p:nvPr/>
          </p:nvSpPr>
          <p:spPr>
            <a:xfrm>
              <a:off x="2500298" y="314324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dirty="0" smtClean="0"/>
                <a:t>7</a:t>
              </a:r>
              <a:endParaRPr lang="tr-TR" dirty="0"/>
            </a:p>
          </p:txBody>
        </p:sp>
        <p:sp>
          <p:nvSpPr>
            <p:cNvPr id="36" name="35 Metin kutusu"/>
            <p:cNvSpPr txBox="1"/>
            <p:nvPr/>
          </p:nvSpPr>
          <p:spPr>
            <a:xfrm>
              <a:off x="1785918" y="292893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dirty="0" smtClean="0"/>
                <a:t>3</a:t>
              </a:r>
              <a:endParaRPr lang="tr-TR" dirty="0"/>
            </a:p>
          </p:txBody>
        </p:sp>
      </p:grpSp>
      <p:cxnSp>
        <p:nvCxnSpPr>
          <p:cNvPr id="37" name="36 Düz Ok Bağlayıcısı"/>
          <p:cNvCxnSpPr/>
          <p:nvPr/>
        </p:nvCxnSpPr>
        <p:spPr>
          <a:xfrm rot="10800000" flipV="1">
            <a:off x="2714612" y="1928802"/>
            <a:ext cx="1000132" cy="428628"/>
          </a:xfrm>
          <a:prstGeom prst="straightConnector1">
            <a:avLst/>
          </a:prstGeom>
          <a:ln w="2222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Düz Ok Bağlayıcısı"/>
          <p:cNvCxnSpPr/>
          <p:nvPr/>
        </p:nvCxnSpPr>
        <p:spPr>
          <a:xfrm rot="16200000" flipH="1">
            <a:off x="3786579" y="2285595"/>
            <a:ext cx="580234" cy="9524"/>
          </a:xfrm>
          <a:prstGeom prst="straightConnector1">
            <a:avLst/>
          </a:prstGeom>
          <a:ln w="2222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Düz Ok Bağlayıcısı"/>
          <p:cNvCxnSpPr/>
          <p:nvPr/>
        </p:nvCxnSpPr>
        <p:spPr>
          <a:xfrm>
            <a:off x="4429124" y="2071678"/>
            <a:ext cx="1357322" cy="714380"/>
          </a:xfrm>
          <a:prstGeom prst="straightConnector1">
            <a:avLst/>
          </a:prstGeom>
          <a:ln w="2222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Düz Ok Bağlayıcısı"/>
          <p:cNvCxnSpPr/>
          <p:nvPr/>
        </p:nvCxnSpPr>
        <p:spPr>
          <a:xfrm rot="5400000">
            <a:off x="1714480" y="2928934"/>
            <a:ext cx="500066" cy="357190"/>
          </a:xfrm>
          <a:prstGeom prst="straightConnector1">
            <a:avLst/>
          </a:prstGeom>
          <a:ln w="2222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Düz Ok Bağlayıcısı"/>
          <p:cNvCxnSpPr/>
          <p:nvPr/>
        </p:nvCxnSpPr>
        <p:spPr>
          <a:xfrm rot="16200000" flipH="1">
            <a:off x="2464579" y="3107529"/>
            <a:ext cx="571504" cy="500066"/>
          </a:xfrm>
          <a:prstGeom prst="straightConnector1">
            <a:avLst/>
          </a:prstGeom>
          <a:ln w="2222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Düz Ok Bağlayıcısı"/>
          <p:cNvCxnSpPr/>
          <p:nvPr/>
        </p:nvCxnSpPr>
        <p:spPr>
          <a:xfrm>
            <a:off x="2786050" y="3000372"/>
            <a:ext cx="1785950" cy="928694"/>
          </a:xfrm>
          <a:prstGeom prst="straightConnector1">
            <a:avLst/>
          </a:prstGeom>
          <a:ln w="2222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Düz Ok Bağlayıcısı"/>
          <p:cNvCxnSpPr/>
          <p:nvPr/>
        </p:nvCxnSpPr>
        <p:spPr>
          <a:xfrm>
            <a:off x="4286248" y="3286124"/>
            <a:ext cx="571504" cy="500066"/>
          </a:xfrm>
          <a:prstGeom prst="straightConnector1">
            <a:avLst/>
          </a:prstGeom>
          <a:ln w="2222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Düz Ok Bağlayıcısı"/>
          <p:cNvCxnSpPr/>
          <p:nvPr/>
        </p:nvCxnSpPr>
        <p:spPr>
          <a:xfrm rot="10800000" flipV="1">
            <a:off x="5357818" y="3214686"/>
            <a:ext cx="571504" cy="565940"/>
          </a:xfrm>
          <a:prstGeom prst="straightConnector1">
            <a:avLst/>
          </a:prstGeom>
          <a:ln w="2222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Dikdörtgen"/>
          <p:cNvSpPr/>
          <p:nvPr/>
        </p:nvSpPr>
        <p:spPr>
          <a:xfrm>
            <a:off x="785786" y="5000636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Genişlik Öncelikli Aramada Düğümler</a:t>
            </a:r>
          </a:p>
          <a:p>
            <a:r>
              <a:rPr lang="tr-TR" dirty="0" smtClean="0"/>
              <a:t>S, A  1</a:t>
            </a:r>
          </a:p>
          <a:p>
            <a:r>
              <a:rPr lang="tr-TR" dirty="0" smtClean="0"/>
              <a:t>S, A,D  4</a:t>
            </a:r>
          </a:p>
          <a:p>
            <a:r>
              <a:rPr lang="tr-TR" dirty="0" smtClean="0"/>
              <a:t>S, A,D,A  7</a:t>
            </a:r>
          </a:p>
          <a:p>
            <a:r>
              <a:rPr lang="tr-TR" dirty="0" smtClean="0"/>
              <a:t>S, A, E  8</a:t>
            </a:r>
          </a:p>
          <a:p>
            <a:r>
              <a:rPr lang="tr-TR" dirty="0" smtClean="0"/>
              <a:t>S, A, E, A  15</a:t>
            </a:r>
            <a:endParaRPr lang="tr-TR" dirty="0"/>
          </a:p>
        </p:txBody>
      </p:sp>
      <p:sp>
        <p:nvSpPr>
          <p:cNvPr id="68" name="67 Metin kutusu"/>
          <p:cNvSpPr txBox="1"/>
          <p:nvPr/>
        </p:nvSpPr>
        <p:spPr>
          <a:xfrm>
            <a:off x="4000496" y="1214422"/>
            <a:ext cx="269626" cy="276999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 smtClean="0"/>
              <a:t>0</a:t>
            </a:r>
            <a:endParaRPr lang="tr-TR" sz="1200" dirty="0"/>
          </a:p>
        </p:txBody>
      </p:sp>
      <p:sp>
        <p:nvSpPr>
          <p:cNvPr id="69" name="68 Metin kutusu"/>
          <p:cNvSpPr txBox="1"/>
          <p:nvPr/>
        </p:nvSpPr>
        <p:spPr>
          <a:xfrm>
            <a:off x="2143108" y="2214554"/>
            <a:ext cx="269626" cy="276999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 smtClean="0"/>
              <a:t>1</a:t>
            </a:r>
            <a:endParaRPr lang="tr-TR" sz="1200" dirty="0"/>
          </a:p>
        </p:txBody>
      </p:sp>
      <p:sp>
        <p:nvSpPr>
          <p:cNvPr id="70" name="69 Metin kutusu"/>
          <p:cNvSpPr txBox="1"/>
          <p:nvPr/>
        </p:nvSpPr>
        <p:spPr>
          <a:xfrm>
            <a:off x="1071538" y="3286124"/>
            <a:ext cx="269626" cy="276999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 smtClean="0"/>
              <a:t>4</a:t>
            </a:r>
            <a:endParaRPr lang="tr-TR" sz="1200" dirty="0"/>
          </a:p>
        </p:txBody>
      </p:sp>
      <p:sp>
        <p:nvSpPr>
          <p:cNvPr id="71" name="70 Metin kutusu"/>
          <p:cNvSpPr txBox="1"/>
          <p:nvPr/>
        </p:nvSpPr>
        <p:spPr>
          <a:xfrm>
            <a:off x="4357686" y="2500306"/>
            <a:ext cx="269626" cy="276999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 smtClean="0"/>
              <a:t>5</a:t>
            </a:r>
            <a:endParaRPr lang="tr-TR" sz="1200" dirty="0"/>
          </a:p>
        </p:txBody>
      </p:sp>
      <p:sp>
        <p:nvSpPr>
          <p:cNvPr id="72" name="71 Metin kutusu"/>
          <p:cNvSpPr txBox="1"/>
          <p:nvPr/>
        </p:nvSpPr>
        <p:spPr>
          <a:xfrm>
            <a:off x="3357554" y="3714752"/>
            <a:ext cx="269626" cy="276999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 smtClean="0"/>
              <a:t>8</a:t>
            </a:r>
            <a:endParaRPr lang="tr-TR" sz="1200" dirty="0"/>
          </a:p>
        </p:txBody>
      </p:sp>
      <p:sp>
        <p:nvSpPr>
          <p:cNvPr id="73" name="72 Metin kutusu"/>
          <p:cNvSpPr txBox="1"/>
          <p:nvPr/>
        </p:nvSpPr>
        <p:spPr>
          <a:xfrm>
            <a:off x="4500562" y="3857628"/>
            <a:ext cx="354584" cy="276999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 smtClean="0"/>
              <a:t>10</a:t>
            </a:r>
            <a:endParaRPr lang="tr-TR" sz="1200" dirty="0"/>
          </a:p>
        </p:txBody>
      </p:sp>
      <p:sp>
        <p:nvSpPr>
          <p:cNvPr id="75" name="74 Metin kutusu"/>
          <p:cNvSpPr txBox="1"/>
          <p:nvPr/>
        </p:nvSpPr>
        <p:spPr>
          <a:xfrm>
            <a:off x="4929190" y="3571876"/>
            <a:ext cx="269626" cy="276999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 smtClean="0"/>
              <a:t>9</a:t>
            </a:r>
            <a:endParaRPr lang="tr-TR" sz="1200" dirty="0"/>
          </a:p>
        </p:txBody>
      </p:sp>
      <p:sp>
        <p:nvSpPr>
          <p:cNvPr id="76" name="75 Metin kutusu"/>
          <p:cNvSpPr txBox="1"/>
          <p:nvPr/>
        </p:nvSpPr>
        <p:spPr>
          <a:xfrm>
            <a:off x="6357950" y="2571744"/>
            <a:ext cx="269626" cy="276999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 smtClean="0"/>
              <a:t>8</a:t>
            </a:r>
            <a:endParaRPr lang="tr-TR" sz="1200" dirty="0"/>
          </a:p>
        </p:txBody>
      </p:sp>
      <p:sp>
        <p:nvSpPr>
          <p:cNvPr id="77" name="76 Metin kutusu"/>
          <p:cNvSpPr txBox="1"/>
          <p:nvPr/>
        </p:nvSpPr>
        <p:spPr>
          <a:xfrm>
            <a:off x="5286380" y="3857628"/>
            <a:ext cx="354584" cy="276999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 smtClean="0"/>
              <a:t>13</a:t>
            </a:r>
            <a:endParaRPr lang="tr-TR" sz="1200" dirty="0"/>
          </a:p>
        </p:txBody>
      </p:sp>
      <p:sp>
        <p:nvSpPr>
          <p:cNvPr id="78" name="77 Dikdörtgen"/>
          <p:cNvSpPr/>
          <p:nvPr/>
        </p:nvSpPr>
        <p:spPr>
          <a:xfrm>
            <a:off x="2285984" y="5380672"/>
            <a:ext cx="45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S, B     5</a:t>
            </a:r>
          </a:p>
          <a:p>
            <a:r>
              <a:rPr lang="tr-TR" dirty="0" smtClean="0"/>
              <a:t>S, B, G  9</a:t>
            </a:r>
          </a:p>
          <a:p>
            <a:r>
              <a:rPr lang="tr-TR" dirty="0" smtClean="0"/>
              <a:t>S, C  8</a:t>
            </a:r>
          </a:p>
          <a:p>
            <a:r>
              <a:rPr lang="tr-TR" dirty="0" smtClean="0"/>
              <a:t>S, C, G 13</a:t>
            </a:r>
          </a:p>
        </p:txBody>
      </p:sp>
      <p:sp>
        <p:nvSpPr>
          <p:cNvPr id="79" name="78 Metin kutusu"/>
          <p:cNvSpPr txBox="1"/>
          <p:nvPr/>
        </p:nvSpPr>
        <p:spPr>
          <a:xfrm>
            <a:off x="5857884" y="5214950"/>
            <a:ext cx="215636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Yolları karşılaştır.</a:t>
            </a:r>
          </a:p>
          <a:p>
            <a:r>
              <a:rPr lang="tr-TR" dirty="0" smtClean="0"/>
              <a:t>En kısayı seç</a:t>
            </a:r>
          </a:p>
          <a:p>
            <a:endParaRPr lang="tr-TR" dirty="0" smtClean="0"/>
          </a:p>
          <a:p>
            <a:r>
              <a:rPr lang="tr-TR" dirty="0" smtClean="0"/>
              <a:t>S, B, G :  9</a:t>
            </a:r>
            <a:endParaRPr lang="tr-TR" dirty="0"/>
          </a:p>
        </p:txBody>
      </p:sp>
      <p:cxnSp>
        <p:nvCxnSpPr>
          <p:cNvPr id="47" name="46 Düz Ok Bağlayıcısı"/>
          <p:cNvCxnSpPr/>
          <p:nvPr/>
        </p:nvCxnSpPr>
        <p:spPr>
          <a:xfrm rot="5400000" flipH="1" flipV="1">
            <a:off x="1888313" y="2969415"/>
            <a:ext cx="509590" cy="428628"/>
          </a:xfrm>
          <a:prstGeom prst="straightConnector1">
            <a:avLst/>
          </a:prstGeom>
          <a:ln w="2222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Düz Ok Bağlayıcısı"/>
          <p:cNvCxnSpPr/>
          <p:nvPr/>
        </p:nvCxnSpPr>
        <p:spPr>
          <a:xfrm rot="16200000" flipV="1">
            <a:off x="2607455" y="3036091"/>
            <a:ext cx="571504" cy="500066"/>
          </a:xfrm>
          <a:prstGeom prst="straightConnector1">
            <a:avLst/>
          </a:prstGeom>
          <a:ln w="2222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/>
          <a:lstStyle/>
          <a:p>
            <a:r>
              <a:rPr lang="tr-TR" dirty="0" smtClean="0"/>
              <a:t>UCS</a:t>
            </a:r>
            <a:endParaRPr lang="tr-TR" dirty="0"/>
          </a:p>
        </p:txBody>
      </p:sp>
      <p:grpSp>
        <p:nvGrpSpPr>
          <p:cNvPr id="3" name="36 Grup"/>
          <p:cNvGrpSpPr/>
          <p:nvPr/>
        </p:nvGrpSpPr>
        <p:grpSpPr>
          <a:xfrm>
            <a:off x="1285852" y="1428736"/>
            <a:ext cx="5214974" cy="3000396"/>
            <a:chOff x="1285852" y="1428736"/>
            <a:chExt cx="5214974" cy="3000396"/>
          </a:xfrm>
        </p:grpSpPr>
        <p:sp>
          <p:nvSpPr>
            <p:cNvPr id="4" name="3 Oval"/>
            <p:cNvSpPr/>
            <p:nvPr/>
          </p:nvSpPr>
          <p:spPr>
            <a:xfrm>
              <a:off x="3857620" y="1428736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S</a:t>
              </a:r>
              <a:endParaRPr lang="tr-TR" dirty="0"/>
            </a:p>
          </p:txBody>
        </p:sp>
        <p:sp>
          <p:nvSpPr>
            <p:cNvPr id="5" name="4 Oval"/>
            <p:cNvSpPr/>
            <p:nvPr/>
          </p:nvSpPr>
          <p:spPr>
            <a:xfrm>
              <a:off x="2214546" y="2357430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A</a:t>
              </a:r>
              <a:endParaRPr lang="tr-TR" dirty="0"/>
            </a:p>
          </p:txBody>
        </p:sp>
        <p:sp>
          <p:nvSpPr>
            <p:cNvPr id="6" name="5 Oval"/>
            <p:cNvSpPr/>
            <p:nvPr/>
          </p:nvSpPr>
          <p:spPr>
            <a:xfrm>
              <a:off x="2786050" y="3643314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E</a:t>
              </a:r>
              <a:endParaRPr lang="tr-TR" dirty="0"/>
            </a:p>
          </p:txBody>
        </p:sp>
        <p:sp>
          <p:nvSpPr>
            <p:cNvPr id="7" name="6 Oval"/>
            <p:cNvSpPr/>
            <p:nvPr/>
          </p:nvSpPr>
          <p:spPr>
            <a:xfrm>
              <a:off x="5929322" y="2714620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C</a:t>
              </a:r>
              <a:endParaRPr lang="tr-TR" dirty="0"/>
            </a:p>
          </p:txBody>
        </p:sp>
        <p:sp>
          <p:nvSpPr>
            <p:cNvPr id="8" name="7 Oval"/>
            <p:cNvSpPr/>
            <p:nvPr/>
          </p:nvSpPr>
          <p:spPr>
            <a:xfrm>
              <a:off x="1285852" y="3429000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D</a:t>
              </a:r>
              <a:endParaRPr lang="tr-TR" dirty="0"/>
            </a:p>
          </p:txBody>
        </p:sp>
        <p:sp>
          <p:nvSpPr>
            <p:cNvPr id="9" name="8 Oval"/>
            <p:cNvSpPr/>
            <p:nvPr/>
          </p:nvSpPr>
          <p:spPr>
            <a:xfrm>
              <a:off x="4786314" y="3857628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G</a:t>
              </a:r>
              <a:endParaRPr lang="tr-TR" dirty="0"/>
            </a:p>
          </p:txBody>
        </p:sp>
        <p:sp>
          <p:nvSpPr>
            <p:cNvPr id="10" name="9 Oval"/>
            <p:cNvSpPr/>
            <p:nvPr/>
          </p:nvSpPr>
          <p:spPr>
            <a:xfrm>
              <a:off x="3929058" y="2643182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B</a:t>
              </a:r>
              <a:endParaRPr lang="tr-TR" dirty="0"/>
            </a:p>
          </p:txBody>
        </p:sp>
        <p:cxnSp>
          <p:nvCxnSpPr>
            <p:cNvPr id="12" name="11 Düz Ok Bağlayıcısı"/>
            <p:cNvCxnSpPr>
              <a:stCxn id="4" idx="3"/>
              <a:endCxn id="5" idx="7"/>
            </p:cNvCxnSpPr>
            <p:nvPr/>
          </p:nvCxnSpPr>
          <p:spPr>
            <a:xfrm rot="5400000">
              <a:off x="3059545" y="1559355"/>
              <a:ext cx="524580" cy="123896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Düz Ok Bağlayıcısı"/>
            <p:cNvCxnSpPr>
              <a:stCxn id="4" idx="4"/>
              <a:endCxn id="10" idx="0"/>
            </p:cNvCxnSpPr>
            <p:nvPr/>
          </p:nvCxnSpPr>
          <p:spPr>
            <a:xfrm rot="16200000" flipH="1">
              <a:off x="3857620" y="2285992"/>
              <a:ext cx="642942" cy="7143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Düz Ok Bağlayıcısı"/>
            <p:cNvCxnSpPr>
              <a:stCxn id="4" idx="5"/>
              <a:endCxn id="7" idx="1"/>
            </p:cNvCxnSpPr>
            <p:nvPr/>
          </p:nvCxnSpPr>
          <p:spPr>
            <a:xfrm rot="16200000" flipH="1">
              <a:off x="4738338" y="1523636"/>
              <a:ext cx="881770" cy="1667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Düz Ok Bağlayıcısı"/>
            <p:cNvCxnSpPr>
              <a:stCxn id="5" idx="3"/>
              <a:endCxn id="8" idx="7"/>
            </p:cNvCxnSpPr>
            <p:nvPr/>
          </p:nvCxnSpPr>
          <p:spPr>
            <a:xfrm rot="5400000">
              <a:off x="1702223" y="2916677"/>
              <a:ext cx="667456" cy="5245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Düz Ok Bağlayıcısı"/>
            <p:cNvCxnSpPr>
              <a:stCxn id="5" idx="4"/>
              <a:endCxn id="6" idx="0"/>
            </p:cNvCxnSpPr>
            <p:nvPr/>
          </p:nvCxnSpPr>
          <p:spPr>
            <a:xfrm rot="16200000" flipH="1">
              <a:off x="2428860" y="3000372"/>
              <a:ext cx="714380" cy="57150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Düz Ok Bağlayıcısı"/>
            <p:cNvCxnSpPr>
              <a:stCxn id="5" idx="5"/>
              <a:endCxn id="9" idx="1"/>
            </p:cNvCxnSpPr>
            <p:nvPr/>
          </p:nvCxnSpPr>
          <p:spPr>
            <a:xfrm rot="16200000" flipH="1">
              <a:off x="3238140" y="2309454"/>
              <a:ext cx="1096084" cy="216765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Düz Ok Bağlayıcısı"/>
            <p:cNvCxnSpPr>
              <a:stCxn id="10" idx="5"/>
              <a:endCxn id="9" idx="0"/>
            </p:cNvCxnSpPr>
            <p:nvPr/>
          </p:nvCxnSpPr>
          <p:spPr>
            <a:xfrm rot="16200000" flipH="1">
              <a:off x="4381148" y="3166709"/>
              <a:ext cx="726637" cy="65519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Düz Ok Bağlayıcısı"/>
            <p:cNvCxnSpPr>
              <a:stCxn id="7" idx="3"/>
              <a:endCxn id="9" idx="7"/>
            </p:cNvCxnSpPr>
            <p:nvPr/>
          </p:nvCxnSpPr>
          <p:spPr>
            <a:xfrm rot="5400000">
              <a:off x="5274123" y="3202429"/>
              <a:ext cx="738894" cy="7388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28 Metin kutusu"/>
            <p:cNvSpPr txBox="1"/>
            <p:nvPr/>
          </p:nvSpPr>
          <p:spPr>
            <a:xfrm>
              <a:off x="3000364" y="1928802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dirty="0" smtClean="0"/>
                <a:t>1</a:t>
              </a:r>
              <a:endParaRPr lang="tr-TR" dirty="0"/>
            </a:p>
          </p:txBody>
        </p:sp>
        <p:sp>
          <p:nvSpPr>
            <p:cNvPr id="30" name="29 Metin kutusu"/>
            <p:cNvSpPr txBox="1"/>
            <p:nvPr/>
          </p:nvSpPr>
          <p:spPr>
            <a:xfrm>
              <a:off x="3857620" y="221455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dirty="0" smtClean="0"/>
                <a:t>5</a:t>
              </a:r>
              <a:endParaRPr lang="tr-TR" dirty="0"/>
            </a:p>
          </p:txBody>
        </p:sp>
        <p:sp>
          <p:nvSpPr>
            <p:cNvPr id="31" name="30 Metin kutusu"/>
            <p:cNvSpPr txBox="1"/>
            <p:nvPr/>
          </p:nvSpPr>
          <p:spPr>
            <a:xfrm>
              <a:off x="5143504" y="207167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dirty="0" smtClean="0"/>
                <a:t>8</a:t>
              </a:r>
              <a:endParaRPr lang="tr-TR" dirty="0"/>
            </a:p>
          </p:txBody>
        </p:sp>
        <p:sp>
          <p:nvSpPr>
            <p:cNvPr id="32" name="31 Metin kutusu"/>
            <p:cNvSpPr txBox="1"/>
            <p:nvPr/>
          </p:nvSpPr>
          <p:spPr>
            <a:xfrm>
              <a:off x="5715008" y="364331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dirty="0" smtClean="0"/>
                <a:t>5</a:t>
              </a:r>
              <a:endParaRPr lang="tr-TR" dirty="0"/>
            </a:p>
          </p:txBody>
        </p:sp>
        <p:sp>
          <p:nvSpPr>
            <p:cNvPr id="33" name="32 Metin kutusu"/>
            <p:cNvSpPr txBox="1"/>
            <p:nvPr/>
          </p:nvSpPr>
          <p:spPr>
            <a:xfrm>
              <a:off x="4714876" y="328612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dirty="0" smtClean="0"/>
                <a:t>4</a:t>
              </a:r>
              <a:endParaRPr lang="tr-TR" dirty="0"/>
            </a:p>
          </p:txBody>
        </p:sp>
        <p:sp>
          <p:nvSpPr>
            <p:cNvPr id="34" name="33 Metin kutusu"/>
            <p:cNvSpPr txBox="1"/>
            <p:nvPr/>
          </p:nvSpPr>
          <p:spPr>
            <a:xfrm>
              <a:off x="3571868" y="3357562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dirty="0" smtClean="0"/>
                <a:t>9</a:t>
              </a:r>
              <a:endParaRPr lang="tr-TR" dirty="0"/>
            </a:p>
          </p:txBody>
        </p:sp>
        <p:sp>
          <p:nvSpPr>
            <p:cNvPr id="35" name="34 Metin kutusu"/>
            <p:cNvSpPr txBox="1"/>
            <p:nvPr/>
          </p:nvSpPr>
          <p:spPr>
            <a:xfrm>
              <a:off x="2500298" y="314324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dirty="0" smtClean="0"/>
                <a:t>7</a:t>
              </a:r>
              <a:endParaRPr lang="tr-TR" dirty="0"/>
            </a:p>
          </p:txBody>
        </p:sp>
        <p:sp>
          <p:nvSpPr>
            <p:cNvPr id="36" name="35 Metin kutusu"/>
            <p:cNvSpPr txBox="1"/>
            <p:nvPr/>
          </p:nvSpPr>
          <p:spPr>
            <a:xfrm>
              <a:off x="1785918" y="292893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dirty="0" smtClean="0"/>
                <a:t>3</a:t>
              </a:r>
              <a:endParaRPr lang="tr-TR" dirty="0"/>
            </a:p>
          </p:txBody>
        </p:sp>
      </p:grpSp>
      <p:cxnSp>
        <p:nvCxnSpPr>
          <p:cNvPr id="37" name="36 Düz Ok Bağlayıcısı"/>
          <p:cNvCxnSpPr/>
          <p:nvPr/>
        </p:nvCxnSpPr>
        <p:spPr>
          <a:xfrm rot="10800000" flipV="1">
            <a:off x="2857488" y="2071678"/>
            <a:ext cx="1000926" cy="500066"/>
          </a:xfrm>
          <a:prstGeom prst="straightConnector1">
            <a:avLst/>
          </a:prstGeom>
          <a:ln w="2222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Düz Ok Bağlayıcısı"/>
          <p:cNvCxnSpPr/>
          <p:nvPr/>
        </p:nvCxnSpPr>
        <p:spPr>
          <a:xfrm rot="16200000" flipH="1">
            <a:off x="3786579" y="2285595"/>
            <a:ext cx="580234" cy="9524"/>
          </a:xfrm>
          <a:prstGeom prst="straightConnector1">
            <a:avLst/>
          </a:prstGeom>
          <a:ln w="2222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Düz Ok Bağlayıcısı"/>
          <p:cNvCxnSpPr/>
          <p:nvPr/>
        </p:nvCxnSpPr>
        <p:spPr>
          <a:xfrm>
            <a:off x="4429124" y="2071678"/>
            <a:ext cx="1357322" cy="714380"/>
          </a:xfrm>
          <a:prstGeom prst="straightConnector1">
            <a:avLst/>
          </a:prstGeom>
          <a:ln w="2222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Düz Ok Bağlayıcısı"/>
          <p:cNvCxnSpPr/>
          <p:nvPr/>
        </p:nvCxnSpPr>
        <p:spPr>
          <a:xfrm>
            <a:off x="2786050" y="3000372"/>
            <a:ext cx="1785950" cy="928694"/>
          </a:xfrm>
          <a:prstGeom prst="straightConnector1">
            <a:avLst/>
          </a:prstGeom>
          <a:ln w="2222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Düz Ok Bağlayıcısı"/>
          <p:cNvCxnSpPr/>
          <p:nvPr/>
        </p:nvCxnSpPr>
        <p:spPr>
          <a:xfrm>
            <a:off x="4286248" y="3286124"/>
            <a:ext cx="571504" cy="500066"/>
          </a:xfrm>
          <a:prstGeom prst="straightConnector1">
            <a:avLst/>
          </a:prstGeom>
          <a:ln w="2222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Düz Ok Bağlayıcısı"/>
          <p:cNvCxnSpPr/>
          <p:nvPr/>
        </p:nvCxnSpPr>
        <p:spPr>
          <a:xfrm rot="10800000" flipV="1">
            <a:off x="5357818" y="3214686"/>
            <a:ext cx="571504" cy="565940"/>
          </a:xfrm>
          <a:prstGeom prst="straightConnector1">
            <a:avLst/>
          </a:prstGeom>
          <a:ln w="2222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Dikdörtgen"/>
          <p:cNvSpPr/>
          <p:nvPr/>
        </p:nvSpPr>
        <p:spPr>
          <a:xfrm>
            <a:off x="785786" y="50006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Genişlik Öncelikli Aramada Düğümler</a:t>
            </a:r>
          </a:p>
          <a:p>
            <a:r>
              <a:rPr lang="tr-TR" dirty="0" smtClean="0"/>
              <a:t>S, A, G  10</a:t>
            </a:r>
          </a:p>
          <a:p>
            <a:r>
              <a:rPr lang="tr-TR" dirty="0" smtClean="0"/>
              <a:t>S, B, G  9</a:t>
            </a:r>
          </a:p>
          <a:p>
            <a:r>
              <a:rPr lang="tr-TR" dirty="0" smtClean="0"/>
              <a:t>S, C, G  13</a:t>
            </a:r>
          </a:p>
        </p:txBody>
      </p:sp>
      <p:sp>
        <p:nvSpPr>
          <p:cNvPr id="68" name="67 Metin kutusu"/>
          <p:cNvSpPr txBox="1"/>
          <p:nvPr/>
        </p:nvSpPr>
        <p:spPr>
          <a:xfrm>
            <a:off x="4000496" y="1214422"/>
            <a:ext cx="269626" cy="276999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 smtClean="0"/>
              <a:t>0</a:t>
            </a:r>
            <a:endParaRPr lang="tr-TR" sz="1200" dirty="0"/>
          </a:p>
        </p:txBody>
      </p:sp>
      <p:sp>
        <p:nvSpPr>
          <p:cNvPr id="69" name="68 Metin kutusu"/>
          <p:cNvSpPr txBox="1"/>
          <p:nvPr/>
        </p:nvSpPr>
        <p:spPr>
          <a:xfrm>
            <a:off x="2143108" y="2214554"/>
            <a:ext cx="269626" cy="276999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 smtClean="0"/>
              <a:t>1</a:t>
            </a:r>
            <a:endParaRPr lang="tr-TR" sz="1200" dirty="0"/>
          </a:p>
        </p:txBody>
      </p:sp>
      <p:sp>
        <p:nvSpPr>
          <p:cNvPr id="70" name="69 Metin kutusu"/>
          <p:cNvSpPr txBox="1"/>
          <p:nvPr/>
        </p:nvSpPr>
        <p:spPr>
          <a:xfrm>
            <a:off x="1071538" y="3286124"/>
            <a:ext cx="269626" cy="276999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 smtClean="0"/>
              <a:t>4</a:t>
            </a:r>
            <a:endParaRPr lang="tr-TR" sz="1200" dirty="0"/>
          </a:p>
        </p:txBody>
      </p:sp>
      <p:sp>
        <p:nvSpPr>
          <p:cNvPr id="71" name="70 Metin kutusu"/>
          <p:cNvSpPr txBox="1"/>
          <p:nvPr/>
        </p:nvSpPr>
        <p:spPr>
          <a:xfrm>
            <a:off x="4357686" y="2500306"/>
            <a:ext cx="269626" cy="276999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 smtClean="0"/>
              <a:t>5</a:t>
            </a:r>
            <a:endParaRPr lang="tr-TR" sz="1200" dirty="0"/>
          </a:p>
        </p:txBody>
      </p:sp>
      <p:sp>
        <p:nvSpPr>
          <p:cNvPr id="72" name="71 Metin kutusu"/>
          <p:cNvSpPr txBox="1"/>
          <p:nvPr/>
        </p:nvSpPr>
        <p:spPr>
          <a:xfrm>
            <a:off x="3357554" y="3714752"/>
            <a:ext cx="269626" cy="276999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 smtClean="0"/>
              <a:t>8</a:t>
            </a:r>
            <a:endParaRPr lang="tr-TR" sz="1200" dirty="0"/>
          </a:p>
        </p:txBody>
      </p:sp>
      <p:sp>
        <p:nvSpPr>
          <p:cNvPr id="73" name="72 Metin kutusu"/>
          <p:cNvSpPr txBox="1"/>
          <p:nvPr/>
        </p:nvSpPr>
        <p:spPr>
          <a:xfrm>
            <a:off x="4500562" y="3857628"/>
            <a:ext cx="354584" cy="276999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 smtClean="0"/>
              <a:t>10</a:t>
            </a:r>
            <a:endParaRPr lang="tr-TR" sz="1200" dirty="0"/>
          </a:p>
        </p:txBody>
      </p:sp>
      <p:sp>
        <p:nvSpPr>
          <p:cNvPr id="75" name="74 Metin kutusu"/>
          <p:cNvSpPr txBox="1"/>
          <p:nvPr/>
        </p:nvSpPr>
        <p:spPr>
          <a:xfrm>
            <a:off x="4929190" y="3571876"/>
            <a:ext cx="269626" cy="276999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 smtClean="0"/>
              <a:t>9</a:t>
            </a:r>
            <a:endParaRPr lang="tr-TR" sz="1200" dirty="0"/>
          </a:p>
        </p:txBody>
      </p:sp>
      <p:sp>
        <p:nvSpPr>
          <p:cNvPr id="76" name="75 Metin kutusu"/>
          <p:cNvSpPr txBox="1"/>
          <p:nvPr/>
        </p:nvSpPr>
        <p:spPr>
          <a:xfrm>
            <a:off x="6357950" y="2571744"/>
            <a:ext cx="269626" cy="276999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 smtClean="0"/>
              <a:t>8</a:t>
            </a:r>
            <a:endParaRPr lang="tr-TR" sz="1200" dirty="0"/>
          </a:p>
        </p:txBody>
      </p:sp>
      <p:sp>
        <p:nvSpPr>
          <p:cNvPr id="77" name="76 Metin kutusu"/>
          <p:cNvSpPr txBox="1"/>
          <p:nvPr/>
        </p:nvSpPr>
        <p:spPr>
          <a:xfrm>
            <a:off x="5286380" y="3857628"/>
            <a:ext cx="354584" cy="276999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tr-TR" sz="1200" dirty="0" smtClean="0"/>
              <a:t>13</a:t>
            </a:r>
            <a:endParaRPr lang="tr-TR" sz="1200" dirty="0"/>
          </a:p>
        </p:txBody>
      </p:sp>
      <p:sp>
        <p:nvSpPr>
          <p:cNvPr id="79" name="78 Metin kutusu"/>
          <p:cNvSpPr txBox="1"/>
          <p:nvPr/>
        </p:nvSpPr>
        <p:spPr>
          <a:xfrm>
            <a:off x="5857884" y="5214950"/>
            <a:ext cx="215636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Yolları karşılaştır.</a:t>
            </a:r>
          </a:p>
          <a:p>
            <a:r>
              <a:rPr lang="tr-TR" dirty="0" smtClean="0"/>
              <a:t>En kısayı seç</a:t>
            </a:r>
          </a:p>
          <a:p>
            <a:endParaRPr lang="tr-TR" dirty="0" smtClean="0"/>
          </a:p>
          <a:p>
            <a:r>
              <a:rPr lang="tr-TR" dirty="0" smtClean="0"/>
              <a:t>S, B, G :  9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3-Bulmaca Problemi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25 Dikdörtgen"/>
          <p:cNvSpPr/>
          <p:nvPr/>
        </p:nvSpPr>
        <p:spPr>
          <a:xfrm>
            <a:off x="1500166" y="5000636"/>
            <a:ext cx="250033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>
                <a:latin typeface="Arial" pitchFamily="34" charset="0"/>
                <a:cs typeface="Arial" pitchFamily="34" charset="0"/>
              </a:rPr>
              <a:t>Başlangıç ve Amaç</a:t>
            </a:r>
            <a:endParaRPr lang="tr-TR" cap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1928794" y="2000240"/>
            <a:ext cx="1428760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Dikdörtgen"/>
          <p:cNvSpPr/>
          <p:nvPr/>
        </p:nvSpPr>
        <p:spPr>
          <a:xfrm>
            <a:off x="2071670" y="2143116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6" name="5 Dikdörtgen"/>
          <p:cNvSpPr/>
          <p:nvPr/>
        </p:nvSpPr>
        <p:spPr>
          <a:xfrm>
            <a:off x="2071670" y="2714620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7" name="6 Dikdörtgen"/>
          <p:cNvSpPr/>
          <p:nvPr/>
        </p:nvSpPr>
        <p:spPr>
          <a:xfrm>
            <a:off x="2714612" y="2714620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  </a:t>
            </a:r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2714612" y="2143116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9" name="8 Dikdörtgen"/>
          <p:cNvSpPr/>
          <p:nvPr/>
        </p:nvSpPr>
        <p:spPr>
          <a:xfrm>
            <a:off x="5000628" y="2000240"/>
            <a:ext cx="1428760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9 Dikdörtgen"/>
          <p:cNvSpPr/>
          <p:nvPr/>
        </p:nvSpPr>
        <p:spPr>
          <a:xfrm>
            <a:off x="5143504" y="2143116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11" name="10 Dikdörtgen"/>
          <p:cNvSpPr/>
          <p:nvPr/>
        </p:nvSpPr>
        <p:spPr>
          <a:xfrm>
            <a:off x="5143504" y="2714620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2" name="11 Dikdörtgen"/>
          <p:cNvSpPr/>
          <p:nvPr/>
        </p:nvSpPr>
        <p:spPr>
          <a:xfrm>
            <a:off x="5786446" y="2714620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13" name="12 Dikdörtgen"/>
          <p:cNvSpPr/>
          <p:nvPr/>
        </p:nvSpPr>
        <p:spPr>
          <a:xfrm>
            <a:off x="5786446" y="2143116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14" name="13 Sağ Ok"/>
          <p:cNvSpPr/>
          <p:nvPr/>
        </p:nvSpPr>
        <p:spPr>
          <a:xfrm>
            <a:off x="3786182" y="2428868"/>
            <a:ext cx="785818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14 Metin kutusu"/>
          <p:cNvSpPr txBox="1"/>
          <p:nvPr/>
        </p:nvSpPr>
        <p:spPr>
          <a:xfrm>
            <a:off x="2071670" y="3500438"/>
            <a:ext cx="1226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Başlangıç</a:t>
            </a:r>
            <a:endParaRPr lang="tr-TR" dirty="0"/>
          </a:p>
        </p:txBody>
      </p:sp>
      <p:sp>
        <p:nvSpPr>
          <p:cNvPr id="16" name="15 Metin kutusu"/>
          <p:cNvSpPr txBox="1"/>
          <p:nvPr/>
        </p:nvSpPr>
        <p:spPr>
          <a:xfrm>
            <a:off x="5357818" y="3429000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Amaç</a:t>
            </a:r>
            <a:endParaRPr lang="tr-TR" dirty="0"/>
          </a:p>
        </p:txBody>
      </p:sp>
      <p:sp>
        <p:nvSpPr>
          <p:cNvPr id="17" name="16 Dikdörtgen"/>
          <p:cNvSpPr/>
          <p:nvPr/>
        </p:nvSpPr>
        <p:spPr>
          <a:xfrm>
            <a:off x="1643042" y="5143512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18" name="17 Dikdörtgen"/>
          <p:cNvSpPr/>
          <p:nvPr/>
        </p:nvSpPr>
        <p:spPr>
          <a:xfrm>
            <a:off x="2786050" y="5143512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19" name="18 Dikdörtgen"/>
          <p:cNvSpPr/>
          <p:nvPr/>
        </p:nvSpPr>
        <p:spPr>
          <a:xfrm>
            <a:off x="3428992" y="5143512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  </a:t>
            </a:r>
            <a:endParaRPr lang="tr-TR" dirty="0"/>
          </a:p>
        </p:txBody>
      </p:sp>
      <p:sp>
        <p:nvSpPr>
          <p:cNvPr id="20" name="19 Dikdörtgen"/>
          <p:cNvSpPr/>
          <p:nvPr/>
        </p:nvSpPr>
        <p:spPr>
          <a:xfrm>
            <a:off x="2214546" y="5143512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21" name="20 Dikdörtgen"/>
          <p:cNvSpPr/>
          <p:nvPr/>
        </p:nvSpPr>
        <p:spPr>
          <a:xfrm>
            <a:off x="5286380" y="4929198"/>
            <a:ext cx="250033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2" name="21 Dikdörtgen"/>
          <p:cNvSpPr/>
          <p:nvPr/>
        </p:nvSpPr>
        <p:spPr>
          <a:xfrm>
            <a:off x="5429256" y="5072074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23" name="22 Dikdörtgen"/>
          <p:cNvSpPr/>
          <p:nvPr/>
        </p:nvSpPr>
        <p:spPr>
          <a:xfrm>
            <a:off x="6643702" y="5072074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24" name="23 Dikdörtgen"/>
          <p:cNvSpPr/>
          <p:nvPr/>
        </p:nvSpPr>
        <p:spPr>
          <a:xfrm>
            <a:off x="7215206" y="5072074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25" name="24 Dikdörtgen"/>
          <p:cNvSpPr/>
          <p:nvPr/>
        </p:nvSpPr>
        <p:spPr>
          <a:xfrm>
            <a:off x="6072198" y="5072074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27" name="26 Metin kutusu"/>
          <p:cNvSpPr txBox="1"/>
          <p:nvPr/>
        </p:nvSpPr>
        <p:spPr>
          <a:xfrm>
            <a:off x="3286116" y="4429132"/>
            <a:ext cx="2549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Dizi olarak gösterelim</a:t>
            </a:r>
            <a:endParaRPr lang="tr-TR" dirty="0"/>
          </a:p>
        </p:txBody>
      </p:sp>
      <p:sp>
        <p:nvSpPr>
          <p:cNvPr id="28" name="27 Sağ Ok"/>
          <p:cNvSpPr/>
          <p:nvPr/>
        </p:nvSpPr>
        <p:spPr>
          <a:xfrm>
            <a:off x="4429124" y="5143512"/>
            <a:ext cx="428628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/>
      <p:bldP spid="16" grpId="0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7" grpId="0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142852"/>
            <a:ext cx="7467600" cy="714380"/>
          </a:xfrm>
        </p:spPr>
        <p:txBody>
          <a:bodyPr/>
          <a:lstStyle/>
          <a:p>
            <a:r>
              <a:rPr lang="tr-TR" cap="none" dirty="0" smtClean="0">
                <a:latin typeface="Arial" pitchFamily="34" charset="0"/>
                <a:cs typeface="Arial" pitchFamily="34" charset="0"/>
              </a:rPr>
              <a:t>Arama uzayı</a:t>
            </a:r>
            <a:endParaRPr lang="tr-TR" cap="none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6" name="95 Grup"/>
          <p:cNvGrpSpPr/>
          <p:nvPr/>
        </p:nvGrpSpPr>
        <p:grpSpPr>
          <a:xfrm>
            <a:off x="857224" y="1643050"/>
            <a:ext cx="857256" cy="857256"/>
            <a:chOff x="857224" y="1643050"/>
            <a:chExt cx="857256" cy="857256"/>
          </a:xfrm>
        </p:grpSpPr>
        <p:sp>
          <p:nvSpPr>
            <p:cNvPr id="85" name="84 Dikdörtgen"/>
            <p:cNvSpPr/>
            <p:nvPr/>
          </p:nvSpPr>
          <p:spPr>
            <a:xfrm>
              <a:off x="857224" y="1643050"/>
              <a:ext cx="857256" cy="857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86" name="85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2</a:t>
              </a:r>
              <a:endParaRPr lang="tr-TR" dirty="0"/>
            </a:p>
          </p:txBody>
        </p:sp>
        <p:sp>
          <p:nvSpPr>
            <p:cNvPr id="87" name="86 Dikdörtgen"/>
            <p:cNvSpPr/>
            <p:nvPr/>
          </p:nvSpPr>
          <p:spPr>
            <a:xfrm>
              <a:off x="928662" y="2143116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1</a:t>
              </a:r>
              <a:endParaRPr lang="tr-TR" dirty="0"/>
            </a:p>
          </p:txBody>
        </p:sp>
        <p:sp>
          <p:nvSpPr>
            <p:cNvPr id="88" name="87 Dikdörtgen"/>
            <p:cNvSpPr/>
            <p:nvPr/>
          </p:nvSpPr>
          <p:spPr>
            <a:xfrm>
              <a:off x="1357290" y="2143116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  </a:t>
              </a:r>
              <a:endParaRPr lang="tr-TR" dirty="0"/>
            </a:p>
          </p:txBody>
        </p:sp>
        <p:sp>
          <p:nvSpPr>
            <p:cNvPr id="89" name="88 Dikdörtgen"/>
            <p:cNvSpPr/>
            <p:nvPr/>
          </p:nvSpPr>
          <p:spPr>
            <a:xfrm>
              <a:off x="135729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3</a:t>
              </a:r>
              <a:endParaRPr lang="tr-TR" dirty="0"/>
            </a:p>
          </p:txBody>
        </p:sp>
      </p:grpSp>
      <p:grpSp>
        <p:nvGrpSpPr>
          <p:cNvPr id="97" name="96 Grup"/>
          <p:cNvGrpSpPr/>
          <p:nvPr/>
        </p:nvGrpSpPr>
        <p:grpSpPr>
          <a:xfrm>
            <a:off x="2285984" y="1643050"/>
            <a:ext cx="857256" cy="857256"/>
            <a:chOff x="857224" y="1643050"/>
            <a:chExt cx="857256" cy="857256"/>
          </a:xfrm>
        </p:grpSpPr>
        <p:sp>
          <p:nvSpPr>
            <p:cNvPr id="98" name="97 Dikdörtgen"/>
            <p:cNvSpPr/>
            <p:nvPr/>
          </p:nvSpPr>
          <p:spPr>
            <a:xfrm>
              <a:off x="857224" y="1643050"/>
              <a:ext cx="857256" cy="857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99" name="98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2</a:t>
              </a:r>
              <a:endParaRPr lang="tr-TR" dirty="0"/>
            </a:p>
          </p:txBody>
        </p:sp>
        <p:sp>
          <p:nvSpPr>
            <p:cNvPr id="100" name="99 Dikdörtgen"/>
            <p:cNvSpPr/>
            <p:nvPr/>
          </p:nvSpPr>
          <p:spPr>
            <a:xfrm>
              <a:off x="928662" y="2143116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  <p:sp>
          <p:nvSpPr>
            <p:cNvPr id="101" name="100 Dikdörtgen"/>
            <p:cNvSpPr/>
            <p:nvPr/>
          </p:nvSpPr>
          <p:spPr>
            <a:xfrm>
              <a:off x="1357290" y="2143116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1</a:t>
              </a:r>
              <a:endParaRPr lang="tr-TR" dirty="0"/>
            </a:p>
          </p:txBody>
        </p:sp>
        <p:sp>
          <p:nvSpPr>
            <p:cNvPr id="102" name="101 Dikdörtgen"/>
            <p:cNvSpPr/>
            <p:nvPr/>
          </p:nvSpPr>
          <p:spPr>
            <a:xfrm>
              <a:off x="135729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3</a:t>
              </a:r>
              <a:endParaRPr lang="tr-TR" dirty="0"/>
            </a:p>
          </p:txBody>
        </p:sp>
      </p:grpSp>
      <p:grpSp>
        <p:nvGrpSpPr>
          <p:cNvPr id="103" name="102 Grup"/>
          <p:cNvGrpSpPr/>
          <p:nvPr/>
        </p:nvGrpSpPr>
        <p:grpSpPr>
          <a:xfrm>
            <a:off x="3643306" y="1643050"/>
            <a:ext cx="857256" cy="857256"/>
            <a:chOff x="857224" y="1643050"/>
            <a:chExt cx="857256" cy="857256"/>
          </a:xfrm>
        </p:grpSpPr>
        <p:sp>
          <p:nvSpPr>
            <p:cNvPr id="104" name="103 Dikdörtgen"/>
            <p:cNvSpPr/>
            <p:nvPr/>
          </p:nvSpPr>
          <p:spPr>
            <a:xfrm>
              <a:off x="857224" y="1643050"/>
              <a:ext cx="857256" cy="857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05" name="104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  <p:sp>
          <p:nvSpPr>
            <p:cNvPr id="106" name="105 Dikdörtgen"/>
            <p:cNvSpPr/>
            <p:nvPr/>
          </p:nvSpPr>
          <p:spPr>
            <a:xfrm>
              <a:off x="928662" y="2143116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2</a:t>
              </a:r>
              <a:endParaRPr lang="tr-TR" dirty="0"/>
            </a:p>
          </p:txBody>
        </p:sp>
        <p:sp>
          <p:nvSpPr>
            <p:cNvPr id="107" name="106 Dikdörtgen"/>
            <p:cNvSpPr/>
            <p:nvPr/>
          </p:nvSpPr>
          <p:spPr>
            <a:xfrm>
              <a:off x="1357290" y="2143116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1</a:t>
              </a:r>
              <a:endParaRPr lang="tr-TR" dirty="0"/>
            </a:p>
          </p:txBody>
        </p:sp>
        <p:sp>
          <p:nvSpPr>
            <p:cNvPr id="108" name="107 Dikdörtgen"/>
            <p:cNvSpPr/>
            <p:nvPr/>
          </p:nvSpPr>
          <p:spPr>
            <a:xfrm>
              <a:off x="135729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3</a:t>
              </a:r>
              <a:endParaRPr lang="tr-TR" dirty="0"/>
            </a:p>
          </p:txBody>
        </p:sp>
      </p:grpSp>
      <p:grpSp>
        <p:nvGrpSpPr>
          <p:cNvPr id="109" name="108 Grup"/>
          <p:cNvGrpSpPr/>
          <p:nvPr/>
        </p:nvGrpSpPr>
        <p:grpSpPr>
          <a:xfrm>
            <a:off x="5000628" y="1643050"/>
            <a:ext cx="857256" cy="857256"/>
            <a:chOff x="857224" y="1643050"/>
            <a:chExt cx="857256" cy="857256"/>
          </a:xfrm>
        </p:grpSpPr>
        <p:sp>
          <p:nvSpPr>
            <p:cNvPr id="110" name="109 Dikdörtgen"/>
            <p:cNvSpPr/>
            <p:nvPr/>
          </p:nvSpPr>
          <p:spPr>
            <a:xfrm>
              <a:off x="857224" y="1643050"/>
              <a:ext cx="857256" cy="857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11" name="110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3</a:t>
              </a:r>
              <a:endParaRPr lang="tr-TR" dirty="0"/>
            </a:p>
          </p:txBody>
        </p:sp>
        <p:sp>
          <p:nvSpPr>
            <p:cNvPr id="112" name="111 Dikdörtgen"/>
            <p:cNvSpPr/>
            <p:nvPr/>
          </p:nvSpPr>
          <p:spPr>
            <a:xfrm>
              <a:off x="928662" y="2143116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2</a:t>
              </a:r>
              <a:endParaRPr lang="tr-TR" dirty="0"/>
            </a:p>
          </p:txBody>
        </p:sp>
        <p:sp>
          <p:nvSpPr>
            <p:cNvPr id="113" name="112 Dikdörtgen"/>
            <p:cNvSpPr/>
            <p:nvPr/>
          </p:nvSpPr>
          <p:spPr>
            <a:xfrm>
              <a:off x="1357290" y="2143116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1</a:t>
              </a:r>
              <a:endParaRPr lang="tr-TR" dirty="0"/>
            </a:p>
          </p:txBody>
        </p:sp>
        <p:sp>
          <p:nvSpPr>
            <p:cNvPr id="114" name="113 Dikdörtgen"/>
            <p:cNvSpPr/>
            <p:nvPr/>
          </p:nvSpPr>
          <p:spPr>
            <a:xfrm>
              <a:off x="135729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</p:grpSp>
      <p:grpSp>
        <p:nvGrpSpPr>
          <p:cNvPr id="115" name="114 Grup"/>
          <p:cNvGrpSpPr/>
          <p:nvPr/>
        </p:nvGrpSpPr>
        <p:grpSpPr>
          <a:xfrm>
            <a:off x="6357950" y="1643050"/>
            <a:ext cx="857256" cy="857256"/>
            <a:chOff x="857224" y="1643050"/>
            <a:chExt cx="857256" cy="857256"/>
          </a:xfrm>
        </p:grpSpPr>
        <p:sp>
          <p:nvSpPr>
            <p:cNvPr id="116" name="115 Dikdörtgen"/>
            <p:cNvSpPr/>
            <p:nvPr/>
          </p:nvSpPr>
          <p:spPr>
            <a:xfrm>
              <a:off x="857224" y="1643050"/>
              <a:ext cx="857256" cy="857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17" name="116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3</a:t>
              </a:r>
              <a:endParaRPr lang="tr-TR" dirty="0"/>
            </a:p>
          </p:txBody>
        </p:sp>
        <p:sp>
          <p:nvSpPr>
            <p:cNvPr id="118" name="117 Dikdörtgen"/>
            <p:cNvSpPr/>
            <p:nvPr/>
          </p:nvSpPr>
          <p:spPr>
            <a:xfrm>
              <a:off x="928662" y="2143116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2</a:t>
              </a:r>
              <a:endParaRPr lang="tr-TR" dirty="0"/>
            </a:p>
          </p:txBody>
        </p:sp>
        <p:sp>
          <p:nvSpPr>
            <p:cNvPr id="119" name="118 Dikdörtgen"/>
            <p:cNvSpPr/>
            <p:nvPr/>
          </p:nvSpPr>
          <p:spPr>
            <a:xfrm>
              <a:off x="1357290" y="2143116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  </a:t>
              </a:r>
              <a:endParaRPr lang="tr-TR" dirty="0"/>
            </a:p>
          </p:txBody>
        </p:sp>
        <p:sp>
          <p:nvSpPr>
            <p:cNvPr id="120" name="119 Dikdörtgen"/>
            <p:cNvSpPr/>
            <p:nvPr/>
          </p:nvSpPr>
          <p:spPr>
            <a:xfrm>
              <a:off x="135729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1</a:t>
              </a:r>
              <a:endParaRPr lang="tr-TR" dirty="0"/>
            </a:p>
          </p:txBody>
        </p:sp>
      </p:grpSp>
      <p:grpSp>
        <p:nvGrpSpPr>
          <p:cNvPr id="121" name="120 Grup"/>
          <p:cNvGrpSpPr/>
          <p:nvPr/>
        </p:nvGrpSpPr>
        <p:grpSpPr>
          <a:xfrm>
            <a:off x="6357950" y="3071810"/>
            <a:ext cx="857256" cy="857256"/>
            <a:chOff x="857224" y="1643050"/>
            <a:chExt cx="857256" cy="857256"/>
          </a:xfrm>
        </p:grpSpPr>
        <p:sp>
          <p:nvSpPr>
            <p:cNvPr id="122" name="121 Dikdörtgen"/>
            <p:cNvSpPr/>
            <p:nvPr/>
          </p:nvSpPr>
          <p:spPr>
            <a:xfrm>
              <a:off x="857224" y="1643050"/>
              <a:ext cx="857256" cy="857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23" name="122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3</a:t>
              </a:r>
              <a:endParaRPr lang="tr-TR" dirty="0"/>
            </a:p>
          </p:txBody>
        </p:sp>
        <p:sp>
          <p:nvSpPr>
            <p:cNvPr id="124" name="123 Dikdörtgen"/>
            <p:cNvSpPr/>
            <p:nvPr/>
          </p:nvSpPr>
          <p:spPr>
            <a:xfrm>
              <a:off x="928662" y="2143116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  <p:sp>
          <p:nvSpPr>
            <p:cNvPr id="125" name="124 Dikdörtgen"/>
            <p:cNvSpPr/>
            <p:nvPr/>
          </p:nvSpPr>
          <p:spPr>
            <a:xfrm>
              <a:off x="1357290" y="2143116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2</a:t>
              </a:r>
              <a:endParaRPr lang="tr-TR" dirty="0"/>
            </a:p>
          </p:txBody>
        </p:sp>
        <p:sp>
          <p:nvSpPr>
            <p:cNvPr id="126" name="125 Dikdörtgen"/>
            <p:cNvSpPr/>
            <p:nvPr/>
          </p:nvSpPr>
          <p:spPr>
            <a:xfrm>
              <a:off x="135729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1</a:t>
              </a:r>
              <a:endParaRPr lang="tr-TR" dirty="0"/>
            </a:p>
          </p:txBody>
        </p:sp>
      </p:grpSp>
      <p:grpSp>
        <p:nvGrpSpPr>
          <p:cNvPr id="127" name="126 Grup"/>
          <p:cNvGrpSpPr/>
          <p:nvPr/>
        </p:nvGrpSpPr>
        <p:grpSpPr>
          <a:xfrm>
            <a:off x="5000628" y="3071810"/>
            <a:ext cx="857256" cy="857256"/>
            <a:chOff x="857224" y="1643050"/>
            <a:chExt cx="857256" cy="857256"/>
          </a:xfrm>
        </p:grpSpPr>
        <p:sp>
          <p:nvSpPr>
            <p:cNvPr id="128" name="127 Dikdörtgen"/>
            <p:cNvSpPr/>
            <p:nvPr/>
          </p:nvSpPr>
          <p:spPr>
            <a:xfrm>
              <a:off x="857224" y="1643050"/>
              <a:ext cx="857256" cy="857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29" name="128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  <p:sp>
          <p:nvSpPr>
            <p:cNvPr id="130" name="129 Dikdörtgen"/>
            <p:cNvSpPr/>
            <p:nvPr/>
          </p:nvSpPr>
          <p:spPr>
            <a:xfrm>
              <a:off x="928662" y="2143116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3</a:t>
              </a:r>
              <a:endParaRPr lang="tr-TR" dirty="0"/>
            </a:p>
          </p:txBody>
        </p:sp>
        <p:sp>
          <p:nvSpPr>
            <p:cNvPr id="131" name="130 Dikdörtgen"/>
            <p:cNvSpPr/>
            <p:nvPr/>
          </p:nvSpPr>
          <p:spPr>
            <a:xfrm>
              <a:off x="1357290" y="2143116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2</a:t>
              </a:r>
              <a:endParaRPr lang="tr-TR" dirty="0"/>
            </a:p>
          </p:txBody>
        </p:sp>
        <p:sp>
          <p:nvSpPr>
            <p:cNvPr id="132" name="131 Dikdörtgen"/>
            <p:cNvSpPr/>
            <p:nvPr/>
          </p:nvSpPr>
          <p:spPr>
            <a:xfrm>
              <a:off x="135729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1</a:t>
              </a:r>
              <a:endParaRPr lang="tr-TR" dirty="0"/>
            </a:p>
          </p:txBody>
        </p:sp>
      </p:grpSp>
      <p:grpSp>
        <p:nvGrpSpPr>
          <p:cNvPr id="133" name="132 Grup"/>
          <p:cNvGrpSpPr/>
          <p:nvPr/>
        </p:nvGrpSpPr>
        <p:grpSpPr>
          <a:xfrm>
            <a:off x="3643306" y="3071810"/>
            <a:ext cx="857256" cy="857256"/>
            <a:chOff x="857224" y="1643050"/>
            <a:chExt cx="857256" cy="857256"/>
          </a:xfrm>
        </p:grpSpPr>
        <p:sp>
          <p:nvSpPr>
            <p:cNvPr id="134" name="133 Dikdörtgen"/>
            <p:cNvSpPr/>
            <p:nvPr/>
          </p:nvSpPr>
          <p:spPr>
            <a:xfrm>
              <a:off x="857224" y="1643050"/>
              <a:ext cx="857256" cy="857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35" name="134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1</a:t>
              </a:r>
              <a:endParaRPr lang="tr-TR" dirty="0"/>
            </a:p>
          </p:txBody>
        </p:sp>
        <p:sp>
          <p:nvSpPr>
            <p:cNvPr id="136" name="135 Dikdörtgen"/>
            <p:cNvSpPr/>
            <p:nvPr/>
          </p:nvSpPr>
          <p:spPr>
            <a:xfrm>
              <a:off x="928662" y="2143116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3</a:t>
              </a:r>
              <a:endParaRPr lang="tr-TR" dirty="0"/>
            </a:p>
          </p:txBody>
        </p:sp>
        <p:sp>
          <p:nvSpPr>
            <p:cNvPr id="137" name="136 Dikdörtgen"/>
            <p:cNvSpPr/>
            <p:nvPr/>
          </p:nvSpPr>
          <p:spPr>
            <a:xfrm>
              <a:off x="1357290" y="2143116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2</a:t>
              </a:r>
              <a:endParaRPr lang="tr-TR" dirty="0"/>
            </a:p>
          </p:txBody>
        </p:sp>
        <p:sp>
          <p:nvSpPr>
            <p:cNvPr id="138" name="137 Dikdörtgen"/>
            <p:cNvSpPr/>
            <p:nvPr/>
          </p:nvSpPr>
          <p:spPr>
            <a:xfrm>
              <a:off x="135729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</p:grpSp>
      <p:grpSp>
        <p:nvGrpSpPr>
          <p:cNvPr id="139" name="138 Grup"/>
          <p:cNvGrpSpPr/>
          <p:nvPr/>
        </p:nvGrpSpPr>
        <p:grpSpPr>
          <a:xfrm>
            <a:off x="2357422" y="4357694"/>
            <a:ext cx="857256" cy="857256"/>
            <a:chOff x="857224" y="1643050"/>
            <a:chExt cx="857256" cy="857256"/>
          </a:xfrm>
        </p:grpSpPr>
        <p:sp>
          <p:nvSpPr>
            <p:cNvPr id="140" name="139 Dikdörtgen"/>
            <p:cNvSpPr/>
            <p:nvPr/>
          </p:nvSpPr>
          <p:spPr>
            <a:xfrm>
              <a:off x="857224" y="1643050"/>
              <a:ext cx="857256" cy="857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41" name="140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1</a:t>
              </a:r>
              <a:endParaRPr lang="tr-TR" dirty="0"/>
            </a:p>
          </p:txBody>
        </p:sp>
        <p:sp>
          <p:nvSpPr>
            <p:cNvPr id="142" name="141 Dikdörtgen"/>
            <p:cNvSpPr/>
            <p:nvPr/>
          </p:nvSpPr>
          <p:spPr>
            <a:xfrm>
              <a:off x="928662" y="2143116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 </a:t>
              </a:r>
              <a:endParaRPr lang="tr-TR" dirty="0"/>
            </a:p>
          </p:txBody>
        </p:sp>
        <p:sp>
          <p:nvSpPr>
            <p:cNvPr id="143" name="142 Dikdörtgen"/>
            <p:cNvSpPr/>
            <p:nvPr/>
          </p:nvSpPr>
          <p:spPr>
            <a:xfrm>
              <a:off x="1357290" y="2143116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3</a:t>
              </a:r>
              <a:endParaRPr lang="tr-TR" dirty="0"/>
            </a:p>
          </p:txBody>
        </p:sp>
        <p:sp>
          <p:nvSpPr>
            <p:cNvPr id="144" name="143 Dikdörtgen"/>
            <p:cNvSpPr/>
            <p:nvPr/>
          </p:nvSpPr>
          <p:spPr>
            <a:xfrm>
              <a:off x="135729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2</a:t>
              </a:r>
              <a:endParaRPr lang="tr-TR" dirty="0"/>
            </a:p>
          </p:txBody>
        </p:sp>
      </p:grpSp>
      <p:grpSp>
        <p:nvGrpSpPr>
          <p:cNvPr id="145" name="144 Grup"/>
          <p:cNvGrpSpPr/>
          <p:nvPr/>
        </p:nvGrpSpPr>
        <p:grpSpPr>
          <a:xfrm>
            <a:off x="857224" y="3071810"/>
            <a:ext cx="857256" cy="857256"/>
            <a:chOff x="857224" y="1643050"/>
            <a:chExt cx="857256" cy="857256"/>
          </a:xfrm>
        </p:grpSpPr>
        <p:sp>
          <p:nvSpPr>
            <p:cNvPr id="146" name="145 Dikdörtgen"/>
            <p:cNvSpPr/>
            <p:nvPr/>
          </p:nvSpPr>
          <p:spPr>
            <a:xfrm>
              <a:off x="857224" y="1643050"/>
              <a:ext cx="857256" cy="857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47" name="146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2</a:t>
              </a:r>
              <a:endParaRPr lang="tr-TR" dirty="0"/>
            </a:p>
          </p:txBody>
        </p:sp>
        <p:sp>
          <p:nvSpPr>
            <p:cNvPr id="148" name="147 Dikdörtgen"/>
            <p:cNvSpPr/>
            <p:nvPr/>
          </p:nvSpPr>
          <p:spPr>
            <a:xfrm>
              <a:off x="928662" y="2143116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1</a:t>
              </a:r>
              <a:endParaRPr lang="tr-TR" dirty="0"/>
            </a:p>
          </p:txBody>
        </p:sp>
        <p:sp>
          <p:nvSpPr>
            <p:cNvPr id="149" name="148 Dikdörtgen"/>
            <p:cNvSpPr/>
            <p:nvPr/>
          </p:nvSpPr>
          <p:spPr>
            <a:xfrm>
              <a:off x="1357290" y="2143116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3</a:t>
              </a:r>
              <a:endParaRPr lang="tr-TR" dirty="0"/>
            </a:p>
          </p:txBody>
        </p:sp>
        <p:sp>
          <p:nvSpPr>
            <p:cNvPr id="150" name="149 Dikdörtgen"/>
            <p:cNvSpPr/>
            <p:nvPr/>
          </p:nvSpPr>
          <p:spPr>
            <a:xfrm>
              <a:off x="135729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</p:grpSp>
      <p:grpSp>
        <p:nvGrpSpPr>
          <p:cNvPr id="151" name="150 Grup"/>
          <p:cNvGrpSpPr/>
          <p:nvPr/>
        </p:nvGrpSpPr>
        <p:grpSpPr>
          <a:xfrm>
            <a:off x="857224" y="4357694"/>
            <a:ext cx="857256" cy="857256"/>
            <a:chOff x="857224" y="1643050"/>
            <a:chExt cx="857256" cy="857256"/>
          </a:xfrm>
        </p:grpSpPr>
        <p:sp>
          <p:nvSpPr>
            <p:cNvPr id="152" name="151 Dikdörtgen"/>
            <p:cNvSpPr/>
            <p:nvPr/>
          </p:nvSpPr>
          <p:spPr>
            <a:xfrm>
              <a:off x="857224" y="1643050"/>
              <a:ext cx="857256" cy="857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53" name="152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  <p:sp>
          <p:nvSpPr>
            <p:cNvPr id="154" name="153 Dikdörtgen"/>
            <p:cNvSpPr/>
            <p:nvPr/>
          </p:nvSpPr>
          <p:spPr>
            <a:xfrm>
              <a:off x="928662" y="2143116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1</a:t>
              </a:r>
              <a:endParaRPr lang="tr-TR" dirty="0"/>
            </a:p>
          </p:txBody>
        </p:sp>
        <p:sp>
          <p:nvSpPr>
            <p:cNvPr id="155" name="154 Dikdörtgen"/>
            <p:cNvSpPr/>
            <p:nvPr/>
          </p:nvSpPr>
          <p:spPr>
            <a:xfrm>
              <a:off x="1357290" y="2143116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3</a:t>
              </a:r>
              <a:endParaRPr lang="tr-TR" dirty="0"/>
            </a:p>
          </p:txBody>
        </p:sp>
        <p:sp>
          <p:nvSpPr>
            <p:cNvPr id="156" name="155 Dikdörtgen"/>
            <p:cNvSpPr/>
            <p:nvPr/>
          </p:nvSpPr>
          <p:spPr>
            <a:xfrm>
              <a:off x="135729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2</a:t>
              </a:r>
              <a:endParaRPr lang="tr-TR" dirty="0"/>
            </a:p>
          </p:txBody>
        </p:sp>
      </p:grpSp>
      <p:grpSp>
        <p:nvGrpSpPr>
          <p:cNvPr id="187" name="186 Grup"/>
          <p:cNvGrpSpPr/>
          <p:nvPr/>
        </p:nvGrpSpPr>
        <p:grpSpPr>
          <a:xfrm>
            <a:off x="2357422" y="3071810"/>
            <a:ext cx="857256" cy="857256"/>
            <a:chOff x="857224" y="1643050"/>
            <a:chExt cx="857256" cy="857256"/>
          </a:xfrm>
        </p:grpSpPr>
        <p:sp>
          <p:nvSpPr>
            <p:cNvPr id="188" name="187 Dikdörtgen"/>
            <p:cNvSpPr/>
            <p:nvPr/>
          </p:nvSpPr>
          <p:spPr>
            <a:xfrm>
              <a:off x="857224" y="1643050"/>
              <a:ext cx="857256" cy="857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89" name="188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1</a:t>
              </a:r>
              <a:endParaRPr lang="tr-TR" dirty="0"/>
            </a:p>
          </p:txBody>
        </p:sp>
        <p:sp>
          <p:nvSpPr>
            <p:cNvPr id="190" name="189 Dikdörtgen"/>
            <p:cNvSpPr/>
            <p:nvPr/>
          </p:nvSpPr>
          <p:spPr>
            <a:xfrm>
              <a:off x="928662" y="2143116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3</a:t>
              </a:r>
              <a:endParaRPr lang="tr-TR" dirty="0"/>
            </a:p>
          </p:txBody>
        </p:sp>
        <p:sp>
          <p:nvSpPr>
            <p:cNvPr id="191" name="190 Dikdörtgen"/>
            <p:cNvSpPr/>
            <p:nvPr/>
          </p:nvSpPr>
          <p:spPr>
            <a:xfrm>
              <a:off x="1357290" y="2143116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  </a:t>
              </a:r>
              <a:endParaRPr lang="tr-TR" dirty="0"/>
            </a:p>
          </p:txBody>
        </p:sp>
        <p:sp>
          <p:nvSpPr>
            <p:cNvPr id="192" name="191 Dikdörtgen"/>
            <p:cNvSpPr/>
            <p:nvPr/>
          </p:nvSpPr>
          <p:spPr>
            <a:xfrm>
              <a:off x="135729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2</a:t>
              </a:r>
              <a:endParaRPr lang="tr-TR" dirty="0"/>
            </a:p>
          </p:txBody>
        </p:sp>
      </p:grpSp>
      <p:cxnSp>
        <p:nvCxnSpPr>
          <p:cNvPr id="194" name="193 Düz Ok Bağlayıcısı"/>
          <p:cNvCxnSpPr>
            <a:stCxn id="85" idx="3"/>
            <a:endCxn id="98" idx="1"/>
          </p:cNvCxnSpPr>
          <p:nvPr/>
        </p:nvCxnSpPr>
        <p:spPr>
          <a:xfrm>
            <a:off x="1714480" y="207167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195 Düz Ok Bağlayıcısı"/>
          <p:cNvCxnSpPr>
            <a:stCxn id="98" idx="3"/>
            <a:endCxn id="104" idx="1"/>
          </p:cNvCxnSpPr>
          <p:nvPr/>
        </p:nvCxnSpPr>
        <p:spPr>
          <a:xfrm>
            <a:off x="3143240" y="207167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199 Düz Ok Bağlayıcısı"/>
          <p:cNvCxnSpPr>
            <a:stCxn id="104" idx="3"/>
            <a:endCxn id="110" idx="1"/>
          </p:cNvCxnSpPr>
          <p:nvPr/>
        </p:nvCxnSpPr>
        <p:spPr>
          <a:xfrm>
            <a:off x="4500562" y="207167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201 Düz Ok Bağlayıcısı"/>
          <p:cNvCxnSpPr>
            <a:stCxn id="110" idx="3"/>
            <a:endCxn id="116" idx="1"/>
          </p:cNvCxnSpPr>
          <p:nvPr/>
        </p:nvCxnSpPr>
        <p:spPr>
          <a:xfrm>
            <a:off x="5857884" y="207167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203 Düz Ok Bağlayıcısı"/>
          <p:cNvCxnSpPr>
            <a:stCxn id="116" idx="2"/>
            <a:endCxn id="122" idx="0"/>
          </p:cNvCxnSpPr>
          <p:nvPr/>
        </p:nvCxnSpPr>
        <p:spPr>
          <a:xfrm rot="5400000">
            <a:off x="6500826" y="278605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205 Düz Ok Bağlayıcısı"/>
          <p:cNvCxnSpPr>
            <a:stCxn id="122" idx="1"/>
            <a:endCxn id="128" idx="3"/>
          </p:cNvCxnSpPr>
          <p:nvPr/>
        </p:nvCxnSpPr>
        <p:spPr>
          <a:xfrm rot="10800000">
            <a:off x="5857884" y="350043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207 Düz Ok Bağlayıcısı"/>
          <p:cNvCxnSpPr>
            <a:stCxn id="128" idx="1"/>
            <a:endCxn id="134" idx="3"/>
          </p:cNvCxnSpPr>
          <p:nvPr/>
        </p:nvCxnSpPr>
        <p:spPr>
          <a:xfrm rot="10800000">
            <a:off x="4500562" y="350043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Düz Ok Bağlayıcısı"/>
          <p:cNvCxnSpPr>
            <a:stCxn id="134" idx="1"/>
            <a:endCxn id="188" idx="3"/>
          </p:cNvCxnSpPr>
          <p:nvPr/>
        </p:nvCxnSpPr>
        <p:spPr>
          <a:xfrm rot="10800000">
            <a:off x="3214678" y="350043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Düz Ok Bağlayıcısı"/>
          <p:cNvCxnSpPr>
            <a:stCxn id="188" idx="2"/>
            <a:endCxn id="140" idx="0"/>
          </p:cNvCxnSpPr>
          <p:nvPr/>
        </p:nvCxnSpPr>
        <p:spPr>
          <a:xfrm rot="5400000">
            <a:off x="2571736" y="414338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219 Düz Ok Bağlayıcısı"/>
          <p:cNvCxnSpPr>
            <a:stCxn id="85" idx="2"/>
            <a:endCxn id="146" idx="0"/>
          </p:cNvCxnSpPr>
          <p:nvPr/>
        </p:nvCxnSpPr>
        <p:spPr>
          <a:xfrm rot="5400000">
            <a:off x="1000100" y="278605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221 Düz Ok Bağlayıcısı"/>
          <p:cNvCxnSpPr>
            <a:stCxn id="146" idx="2"/>
            <a:endCxn id="152" idx="0"/>
          </p:cNvCxnSpPr>
          <p:nvPr/>
        </p:nvCxnSpPr>
        <p:spPr>
          <a:xfrm rot="5400000">
            <a:off x="1071538" y="414338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223 Düz Ok Bağlayıcısı"/>
          <p:cNvCxnSpPr>
            <a:stCxn id="152" idx="3"/>
            <a:endCxn id="140" idx="1"/>
          </p:cNvCxnSpPr>
          <p:nvPr/>
        </p:nvCxnSpPr>
        <p:spPr>
          <a:xfrm>
            <a:off x="1714480" y="4786322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227 Oval"/>
          <p:cNvSpPr/>
          <p:nvPr/>
        </p:nvSpPr>
        <p:spPr>
          <a:xfrm>
            <a:off x="1142976" y="135729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234" name="233 Oval"/>
          <p:cNvSpPr/>
          <p:nvPr/>
        </p:nvSpPr>
        <p:spPr>
          <a:xfrm>
            <a:off x="5286380" y="278605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7</a:t>
            </a:r>
            <a:endParaRPr lang="tr-TR" dirty="0"/>
          </a:p>
        </p:txBody>
      </p:sp>
      <p:sp>
        <p:nvSpPr>
          <p:cNvPr id="235" name="234 Oval"/>
          <p:cNvSpPr/>
          <p:nvPr/>
        </p:nvSpPr>
        <p:spPr>
          <a:xfrm>
            <a:off x="6643702" y="135729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5</a:t>
            </a:r>
            <a:endParaRPr lang="tr-TR" dirty="0"/>
          </a:p>
        </p:txBody>
      </p:sp>
      <p:sp>
        <p:nvSpPr>
          <p:cNvPr id="236" name="235 Oval"/>
          <p:cNvSpPr/>
          <p:nvPr/>
        </p:nvSpPr>
        <p:spPr>
          <a:xfrm>
            <a:off x="6786578" y="278605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6</a:t>
            </a:r>
            <a:endParaRPr lang="tr-TR" dirty="0"/>
          </a:p>
        </p:txBody>
      </p:sp>
      <p:sp>
        <p:nvSpPr>
          <p:cNvPr id="237" name="236 Oval"/>
          <p:cNvSpPr/>
          <p:nvPr/>
        </p:nvSpPr>
        <p:spPr>
          <a:xfrm>
            <a:off x="2571736" y="135729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238" name="237 Oval"/>
          <p:cNvSpPr/>
          <p:nvPr/>
        </p:nvSpPr>
        <p:spPr>
          <a:xfrm>
            <a:off x="3929058" y="278605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239" name="238 Oval"/>
          <p:cNvSpPr/>
          <p:nvPr/>
        </p:nvSpPr>
        <p:spPr>
          <a:xfrm>
            <a:off x="3857620" y="135729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240" name="239 Oval"/>
          <p:cNvSpPr/>
          <p:nvPr/>
        </p:nvSpPr>
        <p:spPr>
          <a:xfrm>
            <a:off x="2643174" y="278605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9</a:t>
            </a:r>
            <a:endParaRPr lang="tr-TR" dirty="0"/>
          </a:p>
        </p:txBody>
      </p:sp>
      <p:sp>
        <p:nvSpPr>
          <p:cNvPr id="241" name="240 Oval"/>
          <p:cNvSpPr/>
          <p:nvPr/>
        </p:nvSpPr>
        <p:spPr>
          <a:xfrm>
            <a:off x="5214942" y="135729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244" name="243 Oval"/>
          <p:cNvSpPr/>
          <p:nvPr/>
        </p:nvSpPr>
        <p:spPr>
          <a:xfrm>
            <a:off x="2857488" y="4071942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10</a:t>
            </a:r>
            <a:endParaRPr lang="tr-TR" dirty="0"/>
          </a:p>
        </p:txBody>
      </p:sp>
      <p:sp>
        <p:nvSpPr>
          <p:cNvPr id="245" name="244 Oval"/>
          <p:cNvSpPr/>
          <p:nvPr/>
        </p:nvSpPr>
        <p:spPr>
          <a:xfrm>
            <a:off x="1357290" y="4071942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12</a:t>
            </a:r>
            <a:endParaRPr lang="tr-TR" dirty="0"/>
          </a:p>
        </p:txBody>
      </p:sp>
      <p:sp>
        <p:nvSpPr>
          <p:cNvPr id="246" name="245 Oval"/>
          <p:cNvSpPr/>
          <p:nvPr/>
        </p:nvSpPr>
        <p:spPr>
          <a:xfrm>
            <a:off x="1285852" y="2786058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11</a:t>
            </a:r>
            <a:endParaRPr lang="tr-TR" dirty="0"/>
          </a:p>
        </p:txBody>
      </p:sp>
      <p:sp>
        <p:nvSpPr>
          <p:cNvPr id="247" name="246 Metin kutusu"/>
          <p:cNvSpPr txBox="1"/>
          <p:nvPr/>
        </p:nvSpPr>
        <p:spPr>
          <a:xfrm>
            <a:off x="428596" y="857232"/>
            <a:ext cx="1226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Başlangıç</a:t>
            </a:r>
            <a:endParaRPr lang="tr-TR" dirty="0"/>
          </a:p>
        </p:txBody>
      </p:sp>
      <p:sp>
        <p:nvSpPr>
          <p:cNvPr id="248" name="247 Metin kutusu"/>
          <p:cNvSpPr txBox="1"/>
          <p:nvPr/>
        </p:nvSpPr>
        <p:spPr>
          <a:xfrm>
            <a:off x="3428992" y="4786322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Bitiş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71472" y="285728"/>
            <a:ext cx="7467600" cy="1143000"/>
          </a:xfrm>
        </p:spPr>
        <p:txBody>
          <a:bodyPr/>
          <a:lstStyle/>
          <a:p>
            <a:r>
              <a:rPr lang="tr-TR" cap="none" dirty="0" smtClean="0">
                <a:latin typeface="Arial" pitchFamily="34" charset="0"/>
                <a:cs typeface="Arial" pitchFamily="34" charset="0"/>
              </a:rPr>
              <a:t>2 yöne hareket yapılabilir.</a:t>
            </a:r>
            <a:endParaRPr lang="tr-TR" cap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Metin kutusu"/>
          <p:cNvSpPr txBox="1"/>
          <p:nvPr/>
        </p:nvSpPr>
        <p:spPr>
          <a:xfrm>
            <a:off x="2000232" y="428625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Sola</a:t>
            </a:r>
            <a:endParaRPr lang="tr-TR" dirty="0"/>
          </a:p>
        </p:txBody>
      </p:sp>
      <p:sp>
        <p:nvSpPr>
          <p:cNvPr id="29" name="28 Metin kutusu"/>
          <p:cNvSpPr txBox="1"/>
          <p:nvPr/>
        </p:nvSpPr>
        <p:spPr>
          <a:xfrm>
            <a:off x="2428860" y="4857760"/>
            <a:ext cx="3934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Hareket yönü değiştirmek gereksiz</a:t>
            </a:r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4786314" y="1785926"/>
            <a:ext cx="2714644" cy="2286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Dikdörtgen"/>
          <p:cNvSpPr/>
          <p:nvPr/>
        </p:nvSpPr>
        <p:spPr>
          <a:xfrm>
            <a:off x="5000628" y="1928802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6" name="5 Dikdörtgen"/>
          <p:cNvSpPr/>
          <p:nvPr/>
        </p:nvSpPr>
        <p:spPr>
          <a:xfrm>
            <a:off x="5000628" y="3357562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7" name="6 Dikdörtgen"/>
          <p:cNvSpPr/>
          <p:nvPr/>
        </p:nvSpPr>
        <p:spPr>
          <a:xfrm>
            <a:off x="6858016" y="3429000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  </a:t>
            </a:r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6858016" y="1928802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30" name="29 Sağ Ok"/>
          <p:cNvSpPr/>
          <p:nvPr/>
        </p:nvSpPr>
        <p:spPr>
          <a:xfrm>
            <a:off x="5500694" y="2000240"/>
            <a:ext cx="1143008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2" name="31 Yukarı Ok"/>
          <p:cNvSpPr/>
          <p:nvPr/>
        </p:nvSpPr>
        <p:spPr>
          <a:xfrm>
            <a:off x="5000628" y="2428868"/>
            <a:ext cx="285752" cy="78581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3" name="32 Sol Ok"/>
          <p:cNvSpPr/>
          <p:nvPr/>
        </p:nvSpPr>
        <p:spPr>
          <a:xfrm>
            <a:off x="5643570" y="3429000"/>
            <a:ext cx="1071570" cy="35719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4" name="33 Aşağı Ok"/>
          <p:cNvSpPr/>
          <p:nvPr/>
        </p:nvSpPr>
        <p:spPr>
          <a:xfrm>
            <a:off x="6929454" y="2428868"/>
            <a:ext cx="285752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grpSp>
        <p:nvGrpSpPr>
          <p:cNvPr id="36" name="35 Grup"/>
          <p:cNvGrpSpPr/>
          <p:nvPr/>
        </p:nvGrpSpPr>
        <p:grpSpPr>
          <a:xfrm>
            <a:off x="1000100" y="1857364"/>
            <a:ext cx="2714644" cy="2286016"/>
            <a:chOff x="1071538" y="2000240"/>
            <a:chExt cx="2714644" cy="2286016"/>
          </a:xfrm>
        </p:grpSpPr>
        <p:sp>
          <p:nvSpPr>
            <p:cNvPr id="37" name="36 Dikdörtgen"/>
            <p:cNvSpPr/>
            <p:nvPr/>
          </p:nvSpPr>
          <p:spPr>
            <a:xfrm>
              <a:off x="1071538" y="2000240"/>
              <a:ext cx="2714644" cy="2286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38" name="37 Dikdörtgen"/>
            <p:cNvSpPr/>
            <p:nvPr/>
          </p:nvSpPr>
          <p:spPr>
            <a:xfrm>
              <a:off x="1285852" y="2143116"/>
              <a:ext cx="428628" cy="42862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2</a:t>
              </a:r>
              <a:endParaRPr lang="tr-TR" dirty="0"/>
            </a:p>
          </p:txBody>
        </p:sp>
        <p:sp>
          <p:nvSpPr>
            <p:cNvPr id="39" name="38 Dikdörtgen"/>
            <p:cNvSpPr/>
            <p:nvPr/>
          </p:nvSpPr>
          <p:spPr>
            <a:xfrm>
              <a:off x="1285852" y="3571876"/>
              <a:ext cx="428628" cy="42862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1</a:t>
              </a:r>
              <a:endParaRPr lang="tr-TR" dirty="0"/>
            </a:p>
          </p:txBody>
        </p:sp>
        <p:sp>
          <p:nvSpPr>
            <p:cNvPr id="40" name="39 Dikdörtgen"/>
            <p:cNvSpPr/>
            <p:nvPr/>
          </p:nvSpPr>
          <p:spPr>
            <a:xfrm>
              <a:off x="3143240" y="3643314"/>
              <a:ext cx="428628" cy="42862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  </a:t>
              </a:r>
              <a:endParaRPr lang="tr-TR" dirty="0"/>
            </a:p>
          </p:txBody>
        </p:sp>
        <p:sp>
          <p:nvSpPr>
            <p:cNvPr id="41" name="40 Dikdörtgen"/>
            <p:cNvSpPr/>
            <p:nvPr/>
          </p:nvSpPr>
          <p:spPr>
            <a:xfrm>
              <a:off x="3143240" y="2143116"/>
              <a:ext cx="428628" cy="42862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3</a:t>
              </a:r>
              <a:endParaRPr lang="tr-TR" dirty="0"/>
            </a:p>
          </p:txBody>
        </p:sp>
        <p:sp>
          <p:nvSpPr>
            <p:cNvPr id="42" name="41 Sağ Ok"/>
            <p:cNvSpPr/>
            <p:nvPr/>
          </p:nvSpPr>
          <p:spPr>
            <a:xfrm>
              <a:off x="1785918" y="3714752"/>
              <a:ext cx="1143008" cy="35719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43" name="42 Yukarı Ok"/>
            <p:cNvSpPr/>
            <p:nvPr/>
          </p:nvSpPr>
          <p:spPr>
            <a:xfrm>
              <a:off x="3214678" y="2714620"/>
              <a:ext cx="285752" cy="785818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44" name="43 Sol Ok"/>
            <p:cNvSpPr/>
            <p:nvPr/>
          </p:nvSpPr>
          <p:spPr>
            <a:xfrm>
              <a:off x="1928794" y="2214554"/>
              <a:ext cx="1071570" cy="357190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45" name="44 Aşağı Ok"/>
            <p:cNvSpPr/>
            <p:nvPr/>
          </p:nvSpPr>
          <p:spPr>
            <a:xfrm>
              <a:off x="1357290" y="2643182"/>
              <a:ext cx="285752" cy="71438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sp>
        <p:nvSpPr>
          <p:cNvPr id="46" name="45 Metin kutusu"/>
          <p:cNvSpPr txBox="1"/>
          <p:nvPr/>
        </p:nvSpPr>
        <p:spPr>
          <a:xfrm>
            <a:off x="5929322" y="4286256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Sağa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142852"/>
            <a:ext cx="7467600" cy="500066"/>
          </a:xfrm>
        </p:spPr>
        <p:txBody>
          <a:bodyPr>
            <a:normAutofit fontScale="90000"/>
          </a:bodyPr>
          <a:lstStyle/>
          <a:p>
            <a:r>
              <a:rPr lang="tr-TR" cap="none" dirty="0" smtClean="0">
                <a:latin typeface="Arial" pitchFamily="34" charset="0"/>
                <a:cs typeface="Arial" pitchFamily="34" charset="0"/>
              </a:rPr>
              <a:t>Derinlemesine aramada yol</a:t>
            </a:r>
            <a:endParaRPr lang="tr-TR" cap="none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95 Grup"/>
          <p:cNvGrpSpPr/>
          <p:nvPr/>
        </p:nvGrpSpPr>
        <p:grpSpPr>
          <a:xfrm>
            <a:off x="857224" y="1643050"/>
            <a:ext cx="857256" cy="857256"/>
            <a:chOff x="857224" y="1643050"/>
            <a:chExt cx="857256" cy="857256"/>
          </a:xfrm>
        </p:grpSpPr>
        <p:sp>
          <p:nvSpPr>
            <p:cNvPr id="85" name="84 Dikdörtgen"/>
            <p:cNvSpPr/>
            <p:nvPr/>
          </p:nvSpPr>
          <p:spPr>
            <a:xfrm>
              <a:off x="857224" y="1643050"/>
              <a:ext cx="857256" cy="857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86" name="85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2</a:t>
              </a:r>
              <a:endParaRPr lang="tr-TR" dirty="0"/>
            </a:p>
          </p:txBody>
        </p:sp>
        <p:sp>
          <p:nvSpPr>
            <p:cNvPr id="87" name="86 Dikdörtgen"/>
            <p:cNvSpPr/>
            <p:nvPr/>
          </p:nvSpPr>
          <p:spPr>
            <a:xfrm>
              <a:off x="928662" y="2143116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1</a:t>
              </a:r>
              <a:endParaRPr lang="tr-TR" dirty="0"/>
            </a:p>
          </p:txBody>
        </p:sp>
        <p:sp>
          <p:nvSpPr>
            <p:cNvPr id="88" name="87 Dikdörtgen"/>
            <p:cNvSpPr/>
            <p:nvPr/>
          </p:nvSpPr>
          <p:spPr>
            <a:xfrm>
              <a:off x="1357290" y="2143116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  </a:t>
              </a:r>
              <a:endParaRPr lang="tr-TR" dirty="0"/>
            </a:p>
          </p:txBody>
        </p:sp>
        <p:sp>
          <p:nvSpPr>
            <p:cNvPr id="89" name="88 Dikdörtgen"/>
            <p:cNvSpPr/>
            <p:nvPr/>
          </p:nvSpPr>
          <p:spPr>
            <a:xfrm>
              <a:off x="135729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3</a:t>
              </a:r>
              <a:endParaRPr lang="tr-TR" dirty="0"/>
            </a:p>
          </p:txBody>
        </p:sp>
      </p:grpSp>
      <p:grpSp>
        <p:nvGrpSpPr>
          <p:cNvPr id="4" name="96 Grup"/>
          <p:cNvGrpSpPr/>
          <p:nvPr/>
        </p:nvGrpSpPr>
        <p:grpSpPr>
          <a:xfrm>
            <a:off x="2285984" y="1643050"/>
            <a:ext cx="857256" cy="857256"/>
            <a:chOff x="857224" y="1643050"/>
            <a:chExt cx="857256" cy="857256"/>
          </a:xfrm>
        </p:grpSpPr>
        <p:sp>
          <p:nvSpPr>
            <p:cNvPr id="98" name="97 Dikdörtgen"/>
            <p:cNvSpPr/>
            <p:nvPr/>
          </p:nvSpPr>
          <p:spPr>
            <a:xfrm>
              <a:off x="857224" y="1643050"/>
              <a:ext cx="857256" cy="857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99" name="98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2</a:t>
              </a:r>
              <a:endParaRPr lang="tr-TR" dirty="0"/>
            </a:p>
          </p:txBody>
        </p:sp>
        <p:sp>
          <p:nvSpPr>
            <p:cNvPr id="100" name="99 Dikdörtgen"/>
            <p:cNvSpPr/>
            <p:nvPr/>
          </p:nvSpPr>
          <p:spPr>
            <a:xfrm>
              <a:off x="928662" y="2143116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  <p:sp>
          <p:nvSpPr>
            <p:cNvPr id="101" name="100 Dikdörtgen"/>
            <p:cNvSpPr/>
            <p:nvPr/>
          </p:nvSpPr>
          <p:spPr>
            <a:xfrm>
              <a:off x="1357290" y="2143116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1</a:t>
              </a:r>
              <a:endParaRPr lang="tr-TR" dirty="0"/>
            </a:p>
          </p:txBody>
        </p:sp>
        <p:sp>
          <p:nvSpPr>
            <p:cNvPr id="102" name="101 Dikdörtgen"/>
            <p:cNvSpPr/>
            <p:nvPr/>
          </p:nvSpPr>
          <p:spPr>
            <a:xfrm>
              <a:off x="135729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3</a:t>
              </a:r>
              <a:endParaRPr lang="tr-TR" dirty="0"/>
            </a:p>
          </p:txBody>
        </p:sp>
      </p:grpSp>
      <p:grpSp>
        <p:nvGrpSpPr>
          <p:cNvPr id="5" name="102 Grup"/>
          <p:cNvGrpSpPr/>
          <p:nvPr/>
        </p:nvGrpSpPr>
        <p:grpSpPr>
          <a:xfrm>
            <a:off x="3643306" y="1643050"/>
            <a:ext cx="857256" cy="857256"/>
            <a:chOff x="857224" y="1643050"/>
            <a:chExt cx="857256" cy="857256"/>
          </a:xfrm>
        </p:grpSpPr>
        <p:sp>
          <p:nvSpPr>
            <p:cNvPr id="104" name="103 Dikdörtgen"/>
            <p:cNvSpPr/>
            <p:nvPr/>
          </p:nvSpPr>
          <p:spPr>
            <a:xfrm>
              <a:off x="857224" y="1643050"/>
              <a:ext cx="857256" cy="857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05" name="104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  <p:sp>
          <p:nvSpPr>
            <p:cNvPr id="106" name="105 Dikdörtgen"/>
            <p:cNvSpPr/>
            <p:nvPr/>
          </p:nvSpPr>
          <p:spPr>
            <a:xfrm>
              <a:off x="928662" y="2143116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2</a:t>
              </a:r>
              <a:endParaRPr lang="tr-TR" dirty="0"/>
            </a:p>
          </p:txBody>
        </p:sp>
        <p:sp>
          <p:nvSpPr>
            <p:cNvPr id="107" name="106 Dikdörtgen"/>
            <p:cNvSpPr/>
            <p:nvPr/>
          </p:nvSpPr>
          <p:spPr>
            <a:xfrm>
              <a:off x="1357290" y="2143116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1</a:t>
              </a:r>
              <a:endParaRPr lang="tr-TR" dirty="0"/>
            </a:p>
          </p:txBody>
        </p:sp>
        <p:sp>
          <p:nvSpPr>
            <p:cNvPr id="108" name="107 Dikdörtgen"/>
            <p:cNvSpPr/>
            <p:nvPr/>
          </p:nvSpPr>
          <p:spPr>
            <a:xfrm>
              <a:off x="135729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3</a:t>
              </a:r>
              <a:endParaRPr lang="tr-TR" dirty="0"/>
            </a:p>
          </p:txBody>
        </p:sp>
      </p:grpSp>
      <p:grpSp>
        <p:nvGrpSpPr>
          <p:cNvPr id="6" name="108 Grup"/>
          <p:cNvGrpSpPr/>
          <p:nvPr/>
        </p:nvGrpSpPr>
        <p:grpSpPr>
          <a:xfrm>
            <a:off x="5000628" y="1643050"/>
            <a:ext cx="857256" cy="857256"/>
            <a:chOff x="857224" y="1643050"/>
            <a:chExt cx="857256" cy="857256"/>
          </a:xfrm>
        </p:grpSpPr>
        <p:sp>
          <p:nvSpPr>
            <p:cNvPr id="110" name="109 Dikdörtgen"/>
            <p:cNvSpPr/>
            <p:nvPr/>
          </p:nvSpPr>
          <p:spPr>
            <a:xfrm>
              <a:off x="857224" y="1643050"/>
              <a:ext cx="857256" cy="857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11" name="110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3</a:t>
              </a:r>
              <a:endParaRPr lang="tr-TR" dirty="0"/>
            </a:p>
          </p:txBody>
        </p:sp>
        <p:sp>
          <p:nvSpPr>
            <p:cNvPr id="112" name="111 Dikdörtgen"/>
            <p:cNvSpPr/>
            <p:nvPr/>
          </p:nvSpPr>
          <p:spPr>
            <a:xfrm>
              <a:off x="928662" y="2143116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2</a:t>
              </a:r>
              <a:endParaRPr lang="tr-TR" dirty="0"/>
            </a:p>
          </p:txBody>
        </p:sp>
        <p:sp>
          <p:nvSpPr>
            <p:cNvPr id="113" name="112 Dikdörtgen"/>
            <p:cNvSpPr/>
            <p:nvPr/>
          </p:nvSpPr>
          <p:spPr>
            <a:xfrm>
              <a:off x="1357290" y="2143116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1</a:t>
              </a:r>
              <a:endParaRPr lang="tr-TR" dirty="0"/>
            </a:p>
          </p:txBody>
        </p:sp>
        <p:sp>
          <p:nvSpPr>
            <p:cNvPr id="114" name="113 Dikdörtgen"/>
            <p:cNvSpPr/>
            <p:nvPr/>
          </p:nvSpPr>
          <p:spPr>
            <a:xfrm>
              <a:off x="135729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</p:grpSp>
      <p:grpSp>
        <p:nvGrpSpPr>
          <p:cNvPr id="7" name="114 Grup"/>
          <p:cNvGrpSpPr/>
          <p:nvPr/>
        </p:nvGrpSpPr>
        <p:grpSpPr>
          <a:xfrm>
            <a:off x="6357950" y="1643050"/>
            <a:ext cx="857256" cy="857256"/>
            <a:chOff x="857224" y="1643050"/>
            <a:chExt cx="857256" cy="857256"/>
          </a:xfrm>
        </p:grpSpPr>
        <p:sp>
          <p:nvSpPr>
            <p:cNvPr id="116" name="115 Dikdörtgen"/>
            <p:cNvSpPr/>
            <p:nvPr/>
          </p:nvSpPr>
          <p:spPr>
            <a:xfrm>
              <a:off x="857224" y="1643050"/>
              <a:ext cx="857256" cy="857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17" name="116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3</a:t>
              </a:r>
              <a:endParaRPr lang="tr-TR" dirty="0"/>
            </a:p>
          </p:txBody>
        </p:sp>
        <p:sp>
          <p:nvSpPr>
            <p:cNvPr id="118" name="117 Dikdörtgen"/>
            <p:cNvSpPr/>
            <p:nvPr/>
          </p:nvSpPr>
          <p:spPr>
            <a:xfrm>
              <a:off x="928662" y="2143116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2</a:t>
              </a:r>
              <a:endParaRPr lang="tr-TR" dirty="0"/>
            </a:p>
          </p:txBody>
        </p:sp>
        <p:sp>
          <p:nvSpPr>
            <p:cNvPr id="119" name="118 Dikdörtgen"/>
            <p:cNvSpPr/>
            <p:nvPr/>
          </p:nvSpPr>
          <p:spPr>
            <a:xfrm>
              <a:off x="1357290" y="2143116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  </a:t>
              </a:r>
              <a:endParaRPr lang="tr-TR" dirty="0"/>
            </a:p>
          </p:txBody>
        </p:sp>
        <p:sp>
          <p:nvSpPr>
            <p:cNvPr id="120" name="119 Dikdörtgen"/>
            <p:cNvSpPr/>
            <p:nvPr/>
          </p:nvSpPr>
          <p:spPr>
            <a:xfrm>
              <a:off x="135729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1</a:t>
              </a:r>
              <a:endParaRPr lang="tr-TR" dirty="0"/>
            </a:p>
          </p:txBody>
        </p:sp>
      </p:grpSp>
      <p:grpSp>
        <p:nvGrpSpPr>
          <p:cNvPr id="8" name="120 Grup"/>
          <p:cNvGrpSpPr/>
          <p:nvPr/>
        </p:nvGrpSpPr>
        <p:grpSpPr>
          <a:xfrm>
            <a:off x="6357950" y="3071810"/>
            <a:ext cx="857256" cy="857256"/>
            <a:chOff x="857224" y="1643050"/>
            <a:chExt cx="857256" cy="857256"/>
          </a:xfrm>
        </p:grpSpPr>
        <p:sp>
          <p:nvSpPr>
            <p:cNvPr id="122" name="121 Dikdörtgen"/>
            <p:cNvSpPr/>
            <p:nvPr/>
          </p:nvSpPr>
          <p:spPr>
            <a:xfrm>
              <a:off x="857224" y="1643050"/>
              <a:ext cx="857256" cy="857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23" name="122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3</a:t>
              </a:r>
              <a:endParaRPr lang="tr-TR" dirty="0"/>
            </a:p>
          </p:txBody>
        </p:sp>
        <p:sp>
          <p:nvSpPr>
            <p:cNvPr id="124" name="123 Dikdörtgen"/>
            <p:cNvSpPr/>
            <p:nvPr/>
          </p:nvSpPr>
          <p:spPr>
            <a:xfrm>
              <a:off x="928662" y="2143116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  <p:sp>
          <p:nvSpPr>
            <p:cNvPr id="125" name="124 Dikdörtgen"/>
            <p:cNvSpPr/>
            <p:nvPr/>
          </p:nvSpPr>
          <p:spPr>
            <a:xfrm>
              <a:off x="1357290" y="2143116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2</a:t>
              </a:r>
              <a:endParaRPr lang="tr-TR" dirty="0"/>
            </a:p>
          </p:txBody>
        </p:sp>
        <p:sp>
          <p:nvSpPr>
            <p:cNvPr id="126" name="125 Dikdörtgen"/>
            <p:cNvSpPr/>
            <p:nvPr/>
          </p:nvSpPr>
          <p:spPr>
            <a:xfrm>
              <a:off x="135729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1</a:t>
              </a:r>
              <a:endParaRPr lang="tr-TR" dirty="0"/>
            </a:p>
          </p:txBody>
        </p:sp>
      </p:grpSp>
      <p:grpSp>
        <p:nvGrpSpPr>
          <p:cNvPr id="9" name="126 Grup"/>
          <p:cNvGrpSpPr/>
          <p:nvPr/>
        </p:nvGrpSpPr>
        <p:grpSpPr>
          <a:xfrm>
            <a:off x="5000628" y="3071810"/>
            <a:ext cx="857256" cy="857256"/>
            <a:chOff x="857224" y="1643050"/>
            <a:chExt cx="857256" cy="857256"/>
          </a:xfrm>
        </p:grpSpPr>
        <p:sp>
          <p:nvSpPr>
            <p:cNvPr id="128" name="127 Dikdörtgen"/>
            <p:cNvSpPr/>
            <p:nvPr/>
          </p:nvSpPr>
          <p:spPr>
            <a:xfrm>
              <a:off x="857224" y="1643050"/>
              <a:ext cx="857256" cy="857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29" name="128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  <p:sp>
          <p:nvSpPr>
            <p:cNvPr id="130" name="129 Dikdörtgen"/>
            <p:cNvSpPr/>
            <p:nvPr/>
          </p:nvSpPr>
          <p:spPr>
            <a:xfrm>
              <a:off x="928662" y="2143116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3</a:t>
              </a:r>
              <a:endParaRPr lang="tr-TR" dirty="0"/>
            </a:p>
          </p:txBody>
        </p:sp>
        <p:sp>
          <p:nvSpPr>
            <p:cNvPr id="131" name="130 Dikdörtgen"/>
            <p:cNvSpPr/>
            <p:nvPr/>
          </p:nvSpPr>
          <p:spPr>
            <a:xfrm>
              <a:off x="1357290" y="2143116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2</a:t>
              </a:r>
              <a:endParaRPr lang="tr-TR" dirty="0"/>
            </a:p>
          </p:txBody>
        </p:sp>
        <p:sp>
          <p:nvSpPr>
            <p:cNvPr id="132" name="131 Dikdörtgen"/>
            <p:cNvSpPr/>
            <p:nvPr/>
          </p:nvSpPr>
          <p:spPr>
            <a:xfrm>
              <a:off x="135729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1</a:t>
              </a:r>
              <a:endParaRPr lang="tr-TR" dirty="0"/>
            </a:p>
          </p:txBody>
        </p:sp>
      </p:grpSp>
      <p:grpSp>
        <p:nvGrpSpPr>
          <p:cNvPr id="10" name="132 Grup"/>
          <p:cNvGrpSpPr/>
          <p:nvPr/>
        </p:nvGrpSpPr>
        <p:grpSpPr>
          <a:xfrm>
            <a:off x="3643306" y="3071810"/>
            <a:ext cx="857256" cy="857256"/>
            <a:chOff x="857224" y="1643050"/>
            <a:chExt cx="857256" cy="857256"/>
          </a:xfrm>
        </p:grpSpPr>
        <p:sp>
          <p:nvSpPr>
            <p:cNvPr id="134" name="133 Dikdörtgen"/>
            <p:cNvSpPr/>
            <p:nvPr/>
          </p:nvSpPr>
          <p:spPr>
            <a:xfrm>
              <a:off x="857224" y="1643050"/>
              <a:ext cx="857256" cy="857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35" name="134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1</a:t>
              </a:r>
              <a:endParaRPr lang="tr-TR" dirty="0"/>
            </a:p>
          </p:txBody>
        </p:sp>
        <p:sp>
          <p:nvSpPr>
            <p:cNvPr id="136" name="135 Dikdörtgen"/>
            <p:cNvSpPr/>
            <p:nvPr/>
          </p:nvSpPr>
          <p:spPr>
            <a:xfrm>
              <a:off x="928662" y="2143116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3</a:t>
              </a:r>
              <a:endParaRPr lang="tr-TR" dirty="0"/>
            </a:p>
          </p:txBody>
        </p:sp>
        <p:sp>
          <p:nvSpPr>
            <p:cNvPr id="137" name="136 Dikdörtgen"/>
            <p:cNvSpPr/>
            <p:nvPr/>
          </p:nvSpPr>
          <p:spPr>
            <a:xfrm>
              <a:off x="1357290" y="2143116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2</a:t>
              </a:r>
              <a:endParaRPr lang="tr-TR" dirty="0"/>
            </a:p>
          </p:txBody>
        </p:sp>
        <p:sp>
          <p:nvSpPr>
            <p:cNvPr id="138" name="137 Dikdörtgen"/>
            <p:cNvSpPr/>
            <p:nvPr/>
          </p:nvSpPr>
          <p:spPr>
            <a:xfrm>
              <a:off x="135729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</p:grpSp>
      <p:grpSp>
        <p:nvGrpSpPr>
          <p:cNvPr id="11" name="138 Grup"/>
          <p:cNvGrpSpPr/>
          <p:nvPr/>
        </p:nvGrpSpPr>
        <p:grpSpPr>
          <a:xfrm>
            <a:off x="2357422" y="4357694"/>
            <a:ext cx="857256" cy="857256"/>
            <a:chOff x="857224" y="1643050"/>
            <a:chExt cx="857256" cy="857256"/>
          </a:xfrm>
        </p:grpSpPr>
        <p:sp>
          <p:nvSpPr>
            <p:cNvPr id="140" name="139 Dikdörtgen"/>
            <p:cNvSpPr/>
            <p:nvPr/>
          </p:nvSpPr>
          <p:spPr>
            <a:xfrm>
              <a:off x="857224" y="1643050"/>
              <a:ext cx="857256" cy="857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41" name="140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1</a:t>
              </a:r>
              <a:endParaRPr lang="tr-TR" dirty="0"/>
            </a:p>
          </p:txBody>
        </p:sp>
        <p:sp>
          <p:nvSpPr>
            <p:cNvPr id="142" name="141 Dikdörtgen"/>
            <p:cNvSpPr/>
            <p:nvPr/>
          </p:nvSpPr>
          <p:spPr>
            <a:xfrm>
              <a:off x="928662" y="2143116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 </a:t>
              </a:r>
              <a:endParaRPr lang="tr-TR" dirty="0"/>
            </a:p>
          </p:txBody>
        </p:sp>
        <p:sp>
          <p:nvSpPr>
            <p:cNvPr id="143" name="142 Dikdörtgen"/>
            <p:cNvSpPr/>
            <p:nvPr/>
          </p:nvSpPr>
          <p:spPr>
            <a:xfrm>
              <a:off x="1357290" y="2143116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3</a:t>
              </a:r>
              <a:endParaRPr lang="tr-TR" dirty="0"/>
            </a:p>
          </p:txBody>
        </p:sp>
        <p:sp>
          <p:nvSpPr>
            <p:cNvPr id="144" name="143 Dikdörtgen"/>
            <p:cNvSpPr/>
            <p:nvPr/>
          </p:nvSpPr>
          <p:spPr>
            <a:xfrm>
              <a:off x="135729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2</a:t>
              </a:r>
              <a:endParaRPr lang="tr-TR" dirty="0"/>
            </a:p>
          </p:txBody>
        </p:sp>
      </p:grpSp>
      <p:grpSp>
        <p:nvGrpSpPr>
          <p:cNvPr id="12" name="144 Grup"/>
          <p:cNvGrpSpPr/>
          <p:nvPr/>
        </p:nvGrpSpPr>
        <p:grpSpPr>
          <a:xfrm>
            <a:off x="857224" y="3071810"/>
            <a:ext cx="857256" cy="857256"/>
            <a:chOff x="857224" y="1643050"/>
            <a:chExt cx="857256" cy="857256"/>
          </a:xfrm>
        </p:grpSpPr>
        <p:sp>
          <p:nvSpPr>
            <p:cNvPr id="146" name="145 Dikdörtgen"/>
            <p:cNvSpPr/>
            <p:nvPr/>
          </p:nvSpPr>
          <p:spPr>
            <a:xfrm>
              <a:off x="857224" y="1643050"/>
              <a:ext cx="857256" cy="857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47" name="146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2</a:t>
              </a:r>
              <a:endParaRPr lang="tr-TR" dirty="0"/>
            </a:p>
          </p:txBody>
        </p:sp>
        <p:sp>
          <p:nvSpPr>
            <p:cNvPr id="148" name="147 Dikdörtgen"/>
            <p:cNvSpPr/>
            <p:nvPr/>
          </p:nvSpPr>
          <p:spPr>
            <a:xfrm>
              <a:off x="928662" y="2143116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1</a:t>
              </a:r>
              <a:endParaRPr lang="tr-TR" dirty="0"/>
            </a:p>
          </p:txBody>
        </p:sp>
        <p:sp>
          <p:nvSpPr>
            <p:cNvPr id="149" name="148 Dikdörtgen"/>
            <p:cNvSpPr/>
            <p:nvPr/>
          </p:nvSpPr>
          <p:spPr>
            <a:xfrm>
              <a:off x="1357290" y="2143116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3</a:t>
              </a:r>
              <a:endParaRPr lang="tr-TR" dirty="0"/>
            </a:p>
          </p:txBody>
        </p:sp>
        <p:sp>
          <p:nvSpPr>
            <p:cNvPr id="150" name="149 Dikdörtgen"/>
            <p:cNvSpPr/>
            <p:nvPr/>
          </p:nvSpPr>
          <p:spPr>
            <a:xfrm>
              <a:off x="135729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</p:grpSp>
      <p:grpSp>
        <p:nvGrpSpPr>
          <p:cNvPr id="13" name="150 Grup"/>
          <p:cNvGrpSpPr/>
          <p:nvPr/>
        </p:nvGrpSpPr>
        <p:grpSpPr>
          <a:xfrm>
            <a:off x="857224" y="4357694"/>
            <a:ext cx="857256" cy="857256"/>
            <a:chOff x="857224" y="1643050"/>
            <a:chExt cx="857256" cy="857256"/>
          </a:xfrm>
        </p:grpSpPr>
        <p:sp>
          <p:nvSpPr>
            <p:cNvPr id="152" name="151 Dikdörtgen"/>
            <p:cNvSpPr/>
            <p:nvPr/>
          </p:nvSpPr>
          <p:spPr>
            <a:xfrm>
              <a:off x="857224" y="1643050"/>
              <a:ext cx="857256" cy="857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53" name="152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  <p:sp>
          <p:nvSpPr>
            <p:cNvPr id="154" name="153 Dikdörtgen"/>
            <p:cNvSpPr/>
            <p:nvPr/>
          </p:nvSpPr>
          <p:spPr>
            <a:xfrm>
              <a:off x="928662" y="2143116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1</a:t>
              </a:r>
              <a:endParaRPr lang="tr-TR" dirty="0"/>
            </a:p>
          </p:txBody>
        </p:sp>
        <p:sp>
          <p:nvSpPr>
            <p:cNvPr id="155" name="154 Dikdörtgen"/>
            <p:cNvSpPr/>
            <p:nvPr/>
          </p:nvSpPr>
          <p:spPr>
            <a:xfrm>
              <a:off x="1357290" y="2143116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3</a:t>
              </a:r>
              <a:endParaRPr lang="tr-TR" dirty="0"/>
            </a:p>
          </p:txBody>
        </p:sp>
        <p:sp>
          <p:nvSpPr>
            <p:cNvPr id="156" name="155 Dikdörtgen"/>
            <p:cNvSpPr/>
            <p:nvPr/>
          </p:nvSpPr>
          <p:spPr>
            <a:xfrm>
              <a:off x="135729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2</a:t>
              </a:r>
              <a:endParaRPr lang="tr-TR" dirty="0"/>
            </a:p>
          </p:txBody>
        </p:sp>
      </p:grpSp>
      <p:grpSp>
        <p:nvGrpSpPr>
          <p:cNvPr id="14" name="186 Grup"/>
          <p:cNvGrpSpPr/>
          <p:nvPr/>
        </p:nvGrpSpPr>
        <p:grpSpPr>
          <a:xfrm>
            <a:off x="2357422" y="3071810"/>
            <a:ext cx="857256" cy="857256"/>
            <a:chOff x="857224" y="1643050"/>
            <a:chExt cx="857256" cy="857256"/>
          </a:xfrm>
        </p:grpSpPr>
        <p:sp>
          <p:nvSpPr>
            <p:cNvPr id="188" name="187 Dikdörtgen"/>
            <p:cNvSpPr/>
            <p:nvPr/>
          </p:nvSpPr>
          <p:spPr>
            <a:xfrm>
              <a:off x="857224" y="1643050"/>
              <a:ext cx="857256" cy="857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89" name="188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1</a:t>
              </a:r>
              <a:endParaRPr lang="tr-TR" dirty="0"/>
            </a:p>
          </p:txBody>
        </p:sp>
        <p:sp>
          <p:nvSpPr>
            <p:cNvPr id="190" name="189 Dikdörtgen"/>
            <p:cNvSpPr/>
            <p:nvPr/>
          </p:nvSpPr>
          <p:spPr>
            <a:xfrm>
              <a:off x="928662" y="2143116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3</a:t>
              </a:r>
              <a:endParaRPr lang="tr-TR" dirty="0"/>
            </a:p>
          </p:txBody>
        </p:sp>
        <p:sp>
          <p:nvSpPr>
            <p:cNvPr id="191" name="190 Dikdörtgen"/>
            <p:cNvSpPr/>
            <p:nvPr/>
          </p:nvSpPr>
          <p:spPr>
            <a:xfrm>
              <a:off x="1357290" y="2143116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  </a:t>
              </a:r>
              <a:endParaRPr lang="tr-TR" dirty="0"/>
            </a:p>
          </p:txBody>
        </p:sp>
        <p:sp>
          <p:nvSpPr>
            <p:cNvPr id="192" name="191 Dikdörtgen"/>
            <p:cNvSpPr/>
            <p:nvPr/>
          </p:nvSpPr>
          <p:spPr>
            <a:xfrm>
              <a:off x="135729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2</a:t>
              </a:r>
              <a:endParaRPr lang="tr-TR" dirty="0"/>
            </a:p>
          </p:txBody>
        </p:sp>
      </p:grpSp>
      <p:cxnSp>
        <p:nvCxnSpPr>
          <p:cNvPr id="194" name="193 Düz Ok Bağlayıcısı"/>
          <p:cNvCxnSpPr>
            <a:stCxn id="85" idx="3"/>
            <a:endCxn id="98" idx="1"/>
          </p:cNvCxnSpPr>
          <p:nvPr/>
        </p:nvCxnSpPr>
        <p:spPr>
          <a:xfrm>
            <a:off x="1714480" y="207167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195 Düz Ok Bağlayıcısı"/>
          <p:cNvCxnSpPr>
            <a:stCxn id="98" idx="3"/>
            <a:endCxn id="104" idx="1"/>
          </p:cNvCxnSpPr>
          <p:nvPr/>
        </p:nvCxnSpPr>
        <p:spPr>
          <a:xfrm>
            <a:off x="3143240" y="207167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199 Düz Ok Bağlayıcısı"/>
          <p:cNvCxnSpPr>
            <a:stCxn id="104" idx="3"/>
            <a:endCxn id="110" idx="1"/>
          </p:cNvCxnSpPr>
          <p:nvPr/>
        </p:nvCxnSpPr>
        <p:spPr>
          <a:xfrm>
            <a:off x="4500562" y="207167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201 Düz Ok Bağlayıcısı"/>
          <p:cNvCxnSpPr>
            <a:stCxn id="110" idx="3"/>
            <a:endCxn id="116" idx="1"/>
          </p:cNvCxnSpPr>
          <p:nvPr/>
        </p:nvCxnSpPr>
        <p:spPr>
          <a:xfrm>
            <a:off x="5857884" y="207167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203 Düz Ok Bağlayıcısı"/>
          <p:cNvCxnSpPr>
            <a:stCxn id="116" idx="2"/>
            <a:endCxn id="122" idx="0"/>
          </p:cNvCxnSpPr>
          <p:nvPr/>
        </p:nvCxnSpPr>
        <p:spPr>
          <a:xfrm rot="5400000">
            <a:off x="6500826" y="278605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205 Düz Ok Bağlayıcısı"/>
          <p:cNvCxnSpPr>
            <a:stCxn id="122" idx="1"/>
            <a:endCxn id="128" idx="3"/>
          </p:cNvCxnSpPr>
          <p:nvPr/>
        </p:nvCxnSpPr>
        <p:spPr>
          <a:xfrm rot="10800000">
            <a:off x="5857884" y="350043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207 Düz Ok Bağlayıcısı"/>
          <p:cNvCxnSpPr>
            <a:stCxn id="128" idx="1"/>
            <a:endCxn id="134" idx="3"/>
          </p:cNvCxnSpPr>
          <p:nvPr/>
        </p:nvCxnSpPr>
        <p:spPr>
          <a:xfrm rot="10800000">
            <a:off x="4500562" y="350043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Düz Ok Bağlayıcısı"/>
          <p:cNvCxnSpPr>
            <a:stCxn id="134" idx="1"/>
            <a:endCxn id="188" idx="3"/>
          </p:cNvCxnSpPr>
          <p:nvPr/>
        </p:nvCxnSpPr>
        <p:spPr>
          <a:xfrm rot="10800000">
            <a:off x="3214678" y="350043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Düz Ok Bağlayıcısı"/>
          <p:cNvCxnSpPr>
            <a:stCxn id="188" idx="2"/>
            <a:endCxn id="140" idx="0"/>
          </p:cNvCxnSpPr>
          <p:nvPr/>
        </p:nvCxnSpPr>
        <p:spPr>
          <a:xfrm rot="5400000">
            <a:off x="2571736" y="414338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219 Düz Ok Bağlayıcısı"/>
          <p:cNvCxnSpPr>
            <a:stCxn id="85" idx="2"/>
            <a:endCxn id="146" idx="0"/>
          </p:cNvCxnSpPr>
          <p:nvPr/>
        </p:nvCxnSpPr>
        <p:spPr>
          <a:xfrm rot="5400000">
            <a:off x="1000100" y="278605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221 Düz Ok Bağlayıcısı"/>
          <p:cNvCxnSpPr>
            <a:stCxn id="146" idx="2"/>
            <a:endCxn id="152" idx="0"/>
          </p:cNvCxnSpPr>
          <p:nvPr/>
        </p:nvCxnSpPr>
        <p:spPr>
          <a:xfrm rot="5400000">
            <a:off x="1071538" y="414338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223 Düz Ok Bağlayıcısı"/>
          <p:cNvCxnSpPr>
            <a:stCxn id="152" idx="3"/>
            <a:endCxn id="140" idx="1"/>
          </p:cNvCxnSpPr>
          <p:nvPr/>
        </p:nvCxnSpPr>
        <p:spPr>
          <a:xfrm>
            <a:off x="1714480" y="4786322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227 Oval"/>
          <p:cNvSpPr/>
          <p:nvPr/>
        </p:nvSpPr>
        <p:spPr>
          <a:xfrm>
            <a:off x="1142976" y="135729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234" name="233 Oval"/>
          <p:cNvSpPr/>
          <p:nvPr/>
        </p:nvSpPr>
        <p:spPr>
          <a:xfrm>
            <a:off x="5286380" y="278605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7</a:t>
            </a:r>
            <a:endParaRPr lang="tr-TR" dirty="0"/>
          </a:p>
        </p:txBody>
      </p:sp>
      <p:sp>
        <p:nvSpPr>
          <p:cNvPr id="235" name="234 Oval"/>
          <p:cNvSpPr/>
          <p:nvPr/>
        </p:nvSpPr>
        <p:spPr>
          <a:xfrm>
            <a:off x="6643702" y="135729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5</a:t>
            </a:r>
            <a:endParaRPr lang="tr-TR" dirty="0"/>
          </a:p>
        </p:txBody>
      </p:sp>
      <p:sp>
        <p:nvSpPr>
          <p:cNvPr id="236" name="235 Oval"/>
          <p:cNvSpPr/>
          <p:nvPr/>
        </p:nvSpPr>
        <p:spPr>
          <a:xfrm>
            <a:off x="6929454" y="278605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6</a:t>
            </a:r>
            <a:endParaRPr lang="tr-TR" dirty="0"/>
          </a:p>
        </p:txBody>
      </p:sp>
      <p:sp>
        <p:nvSpPr>
          <p:cNvPr id="237" name="236 Oval"/>
          <p:cNvSpPr/>
          <p:nvPr/>
        </p:nvSpPr>
        <p:spPr>
          <a:xfrm>
            <a:off x="2571736" y="135729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238" name="237 Oval"/>
          <p:cNvSpPr/>
          <p:nvPr/>
        </p:nvSpPr>
        <p:spPr>
          <a:xfrm>
            <a:off x="3929058" y="278605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239" name="238 Oval"/>
          <p:cNvSpPr/>
          <p:nvPr/>
        </p:nvSpPr>
        <p:spPr>
          <a:xfrm>
            <a:off x="3929058" y="135729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240" name="239 Oval"/>
          <p:cNvSpPr/>
          <p:nvPr/>
        </p:nvSpPr>
        <p:spPr>
          <a:xfrm>
            <a:off x="2643174" y="278605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9</a:t>
            </a:r>
            <a:endParaRPr lang="tr-TR" dirty="0"/>
          </a:p>
        </p:txBody>
      </p:sp>
      <p:sp>
        <p:nvSpPr>
          <p:cNvPr id="241" name="240 Oval"/>
          <p:cNvSpPr/>
          <p:nvPr/>
        </p:nvSpPr>
        <p:spPr>
          <a:xfrm>
            <a:off x="5286380" y="135729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244" name="243 Oval"/>
          <p:cNvSpPr/>
          <p:nvPr/>
        </p:nvSpPr>
        <p:spPr>
          <a:xfrm>
            <a:off x="2857488" y="4071942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10</a:t>
            </a:r>
            <a:endParaRPr lang="tr-TR" dirty="0"/>
          </a:p>
        </p:txBody>
      </p:sp>
      <p:sp>
        <p:nvSpPr>
          <p:cNvPr id="245" name="244 Oval"/>
          <p:cNvSpPr/>
          <p:nvPr/>
        </p:nvSpPr>
        <p:spPr>
          <a:xfrm>
            <a:off x="1357290" y="4071942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12</a:t>
            </a:r>
            <a:endParaRPr lang="tr-TR" dirty="0"/>
          </a:p>
        </p:txBody>
      </p:sp>
      <p:sp>
        <p:nvSpPr>
          <p:cNvPr id="246" name="245 Oval"/>
          <p:cNvSpPr/>
          <p:nvPr/>
        </p:nvSpPr>
        <p:spPr>
          <a:xfrm>
            <a:off x="1357290" y="2786058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11</a:t>
            </a:r>
            <a:endParaRPr lang="tr-TR" dirty="0"/>
          </a:p>
        </p:txBody>
      </p:sp>
      <p:sp>
        <p:nvSpPr>
          <p:cNvPr id="109" name="108 Aşağı Ok"/>
          <p:cNvSpPr/>
          <p:nvPr/>
        </p:nvSpPr>
        <p:spPr>
          <a:xfrm>
            <a:off x="1000100" y="2571744"/>
            <a:ext cx="142876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5" name="114 Aşağı Ok"/>
          <p:cNvSpPr/>
          <p:nvPr/>
        </p:nvSpPr>
        <p:spPr>
          <a:xfrm>
            <a:off x="857224" y="4000504"/>
            <a:ext cx="142876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1" name="120 Sağ Ok"/>
          <p:cNvSpPr/>
          <p:nvPr/>
        </p:nvSpPr>
        <p:spPr>
          <a:xfrm>
            <a:off x="1785918" y="4929198"/>
            <a:ext cx="500066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7" name="126 Sağ Ok"/>
          <p:cNvSpPr/>
          <p:nvPr/>
        </p:nvSpPr>
        <p:spPr>
          <a:xfrm>
            <a:off x="5072066" y="4857760"/>
            <a:ext cx="428628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3" name="132 Metin kutusu"/>
          <p:cNvSpPr txBox="1"/>
          <p:nvPr/>
        </p:nvSpPr>
        <p:spPr>
          <a:xfrm>
            <a:off x="428596" y="857232"/>
            <a:ext cx="1226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Başlangıç</a:t>
            </a:r>
            <a:endParaRPr lang="tr-TR" dirty="0"/>
          </a:p>
        </p:txBody>
      </p:sp>
      <p:sp>
        <p:nvSpPr>
          <p:cNvPr id="139" name="138 Metin kutusu"/>
          <p:cNvSpPr txBox="1"/>
          <p:nvPr/>
        </p:nvSpPr>
        <p:spPr>
          <a:xfrm>
            <a:off x="3357554" y="5000636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Bitiş</a:t>
            </a:r>
            <a:endParaRPr lang="tr-TR" dirty="0"/>
          </a:p>
        </p:txBody>
      </p:sp>
      <p:sp>
        <p:nvSpPr>
          <p:cNvPr id="145" name="144 Metin kutusu"/>
          <p:cNvSpPr txBox="1"/>
          <p:nvPr/>
        </p:nvSpPr>
        <p:spPr>
          <a:xfrm>
            <a:off x="5572132" y="4786322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Yol</a:t>
            </a:r>
            <a:endParaRPr lang="tr-TR" dirty="0"/>
          </a:p>
        </p:txBody>
      </p:sp>
      <p:sp>
        <p:nvSpPr>
          <p:cNvPr id="151" name="150 Metin kutusu"/>
          <p:cNvSpPr txBox="1"/>
          <p:nvPr/>
        </p:nvSpPr>
        <p:spPr>
          <a:xfrm>
            <a:off x="1500166" y="5857892"/>
            <a:ext cx="2137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Yol : 1 , 11 , 12, 10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142852"/>
            <a:ext cx="7467600" cy="500066"/>
          </a:xfrm>
        </p:spPr>
        <p:txBody>
          <a:bodyPr>
            <a:normAutofit fontScale="90000"/>
          </a:bodyPr>
          <a:lstStyle/>
          <a:p>
            <a:r>
              <a:rPr lang="tr-TR" cap="none" dirty="0" smtClean="0">
                <a:latin typeface="Arial" pitchFamily="34" charset="0"/>
                <a:cs typeface="Arial" pitchFamily="34" charset="0"/>
              </a:rPr>
              <a:t>Genişlemesine aramada yol</a:t>
            </a:r>
            <a:endParaRPr lang="tr-TR" cap="none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95 Grup"/>
          <p:cNvGrpSpPr/>
          <p:nvPr/>
        </p:nvGrpSpPr>
        <p:grpSpPr>
          <a:xfrm>
            <a:off x="857224" y="1643050"/>
            <a:ext cx="857256" cy="857256"/>
            <a:chOff x="857224" y="1643050"/>
            <a:chExt cx="857256" cy="857256"/>
          </a:xfrm>
        </p:grpSpPr>
        <p:sp>
          <p:nvSpPr>
            <p:cNvPr id="85" name="84 Dikdörtgen"/>
            <p:cNvSpPr/>
            <p:nvPr/>
          </p:nvSpPr>
          <p:spPr>
            <a:xfrm>
              <a:off x="857224" y="1643050"/>
              <a:ext cx="857256" cy="857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86" name="85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2</a:t>
              </a:r>
              <a:endParaRPr lang="tr-TR" dirty="0"/>
            </a:p>
          </p:txBody>
        </p:sp>
        <p:sp>
          <p:nvSpPr>
            <p:cNvPr id="87" name="86 Dikdörtgen"/>
            <p:cNvSpPr/>
            <p:nvPr/>
          </p:nvSpPr>
          <p:spPr>
            <a:xfrm>
              <a:off x="928662" y="2143116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1</a:t>
              </a:r>
              <a:endParaRPr lang="tr-TR" dirty="0"/>
            </a:p>
          </p:txBody>
        </p:sp>
        <p:sp>
          <p:nvSpPr>
            <p:cNvPr id="88" name="87 Dikdörtgen"/>
            <p:cNvSpPr/>
            <p:nvPr/>
          </p:nvSpPr>
          <p:spPr>
            <a:xfrm>
              <a:off x="1357290" y="2143116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  </a:t>
              </a:r>
              <a:endParaRPr lang="tr-TR" dirty="0"/>
            </a:p>
          </p:txBody>
        </p:sp>
        <p:sp>
          <p:nvSpPr>
            <p:cNvPr id="89" name="88 Dikdörtgen"/>
            <p:cNvSpPr/>
            <p:nvPr/>
          </p:nvSpPr>
          <p:spPr>
            <a:xfrm>
              <a:off x="135729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3</a:t>
              </a:r>
              <a:endParaRPr lang="tr-TR" dirty="0"/>
            </a:p>
          </p:txBody>
        </p:sp>
      </p:grpSp>
      <p:grpSp>
        <p:nvGrpSpPr>
          <p:cNvPr id="4" name="96 Grup"/>
          <p:cNvGrpSpPr/>
          <p:nvPr/>
        </p:nvGrpSpPr>
        <p:grpSpPr>
          <a:xfrm>
            <a:off x="2285984" y="1643050"/>
            <a:ext cx="857256" cy="857256"/>
            <a:chOff x="857224" y="1643050"/>
            <a:chExt cx="857256" cy="857256"/>
          </a:xfrm>
        </p:grpSpPr>
        <p:sp>
          <p:nvSpPr>
            <p:cNvPr id="98" name="97 Dikdörtgen"/>
            <p:cNvSpPr/>
            <p:nvPr/>
          </p:nvSpPr>
          <p:spPr>
            <a:xfrm>
              <a:off x="857224" y="1643050"/>
              <a:ext cx="857256" cy="857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99" name="98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2</a:t>
              </a:r>
              <a:endParaRPr lang="tr-TR" dirty="0"/>
            </a:p>
          </p:txBody>
        </p:sp>
        <p:sp>
          <p:nvSpPr>
            <p:cNvPr id="100" name="99 Dikdörtgen"/>
            <p:cNvSpPr/>
            <p:nvPr/>
          </p:nvSpPr>
          <p:spPr>
            <a:xfrm>
              <a:off x="928662" y="2143116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  <p:sp>
          <p:nvSpPr>
            <p:cNvPr id="101" name="100 Dikdörtgen"/>
            <p:cNvSpPr/>
            <p:nvPr/>
          </p:nvSpPr>
          <p:spPr>
            <a:xfrm>
              <a:off x="1357290" y="2143116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1</a:t>
              </a:r>
              <a:endParaRPr lang="tr-TR" dirty="0"/>
            </a:p>
          </p:txBody>
        </p:sp>
        <p:sp>
          <p:nvSpPr>
            <p:cNvPr id="102" name="101 Dikdörtgen"/>
            <p:cNvSpPr/>
            <p:nvPr/>
          </p:nvSpPr>
          <p:spPr>
            <a:xfrm>
              <a:off x="135729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3</a:t>
              </a:r>
              <a:endParaRPr lang="tr-TR" dirty="0"/>
            </a:p>
          </p:txBody>
        </p:sp>
      </p:grpSp>
      <p:grpSp>
        <p:nvGrpSpPr>
          <p:cNvPr id="5" name="102 Grup"/>
          <p:cNvGrpSpPr/>
          <p:nvPr/>
        </p:nvGrpSpPr>
        <p:grpSpPr>
          <a:xfrm>
            <a:off x="3643306" y="1643050"/>
            <a:ext cx="857256" cy="857256"/>
            <a:chOff x="857224" y="1643050"/>
            <a:chExt cx="857256" cy="857256"/>
          </a:xfrm>
        </p:grpSpPr>
        <p:sp>
          <p:nvSpPr>
            <p:cNvPr id="104" name="103 Dikdörtgen"/>
            <p:cNvSpPr/>
            <p:nvPr/>
          </p:nvSpPr>
          <p:spPr>
            <a:xfrm>
              <a:off x="857224" y="1643050"/>
              <a:ext cx="857256" cy="857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05" name="104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  <p:sp>
          <p:nvSpPr>
            <p:cNvPr id="106" name="105 Dikdörtgen"/>
            <p:cNvSpPr/>
            <p:nvPr/>
          </p:nvSpPr>
          <p:spPr>
            <a:xfrm>
              <a:off x="928662" y="2143116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2</a:t>
              </a:r>
              <a:endParaRPr lang="tr-TR" dirty="0"/>
            </a:p>
          </p:txBody>
        </p:sp>
        <p:sp>
          <p:nvSpPr>
            <p:cNvPr id="107" name="106 Dikdörtgen"/>
            <p:cNvSpPr/>
            <p:nvPr/>
          </p:nvSpPr>
          <p:spPr>
            <a:xfrm>
              <a:off x="1357290" y="2143116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1</a:t>
              </a:r>
              <a:endParaRPr lang="tr-TR" dirty="0"/>
            </a:p>
          </p:txBody>
        </p:sp>
        <p:sp>
          <p:nvSpPr>
            <p:cNvPr id="108" name="107 Dikdörtgen"/>
            <p:cNvSpPr/>
            <p:nvPr/>
          </p:nvSpPr>
          <p:spPr>
            <a:xfrm>
              <a:off x="135729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3</a:t>
              </a:r>
              <a:endParaRPr lang="tr-TR" dirty="0"/>
            </a:p>
          </p:txBody>
        </p:sp>
      </p:grpSp>
      <p:grpSp>
        <p:nvGrpSpPr>
          <p:cNvPr id="6" name="108 Grup"/>
          <p:cNvGrpSpPr/>
          <p:nvPr/>
        </p:nvGrpSpPr>
        <p:grpSpPr>
          <a:xfrm>
            <a:off x="5000628" y="1643050"/>
            <a:ext cx="857256" cy="857256"/>
            <a:chOff x="857224" y="1643050"/>
            <a:chExt cx="857256" cy="857256"/>
          </a:xfrm>
        </p:grpSpPr>
        <p:sp>
          <p:nvSpPr>
            <p:cNvPr id="110" name="109 Dikdörtgen"/>
            <p:cNvSpPr/>
            <p:nvPr/>
          </p:nvSpPr>
          <p:spPr>
            <a:xfrm>
              <a:off x="857224" y="1643050"/>
              <a:ext cx="857256" cy="857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11" name="110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3</a:t>
              </a:r>
              <a:endParaRPr lang="tr-TR" dirty="0"/>
            </a:p>
          </p:txBody>
        </p:sp>
        <p:sp>
          <p:nvSpPr>
            <p:cNvPr id="112" name="111 Dikdörtgen"/>
            <p:cNvSpPr/>
            <p:nvPr/>
          </p:nvSpPr>
          <p:spPr>
            <a:xfrm>
              <a:off x="928662" y="2143116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2</a:t>
              </a:r>
              <a:endParaRPr lang="tr-TR" dirty="0"/>
            </a:p>
          </p:txBody>
        </p:sp>
        <p:sp>
          <p:nvSpPr>
            <p:cNvPr id="113" name="112 Dikdörtgen"/>
            <p:cNvSpPr/>
            <p:nvPr/>
          </p:nvSpPr>
          <p:spPr>
            <a:xfrm>
              <a:off x="1357290" y="2143116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1</a:t>
              </a:r>
              <a:endParaRPr lang="tr-TR" dirty="0"/>
            </a:p>
          </p:txBody>
        </p:sp>
        <p:sp>
          <p:nvSpPr>
            <p:cNvPr id="114" name="113 Dikdörtgen"/>
            <p:cNvSpPr/>
            <p:nvPr/>
          </p:nvSpPr>
          <p:spPr>
            <a:xfrm>
              <a:off x="135729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</p:grpSp>
      <p:grpSp>
        <p:nvGrpSpPr>
          <p:cNvPr id="7" name="114 Grup"/>
          <p:cNvGrpSpPr/>
          <p:nvPr/>
        </p:nvGrpSpPr>
        <p:grpSpPr>
          <a:xfrm>
            <a:off x="6357950" y="1643050"/>
            <a:ext cx="857256" cy="857256"/>
            <a:chOff x="857224" y="1643050"/>
            <a:chExt cx="857256" cy="857256"/>
          </a:xfrm>
        </p:grpSpPr>
        <p:sp>
          <p:nvSpPr>
            <p:cNvPr id="116" name="115 Dikdörtgen"/>
            <p:cNvSpPr/>
            <p:nvPr/>
          </p:nvSpPr>
          <p:spPr>
            <a:xfrm>
              <a:off x="857224" y="1643050"/>
              <a:ext cx="857256" cy="857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17" name="116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3</a:t>
              </a:r>
              <a:endParaRPr lang="tr-TR" dirty="0"/>
            </a:p>
          </p:txBody>
        </p:sp>
        <p:sp>
          <p:nvSpPr>
            <p:cNvPr id="118" name="117 Dikdörtgen"/>
            <p:cNvSpPr/>
            <p:nvPr/>
          </p:nvSpPr>
          <p:spPr>
            <a:xfrm>
              <a:off x="928662" y="2143116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2</a:t>
              </a:r>
              <a:endParaRPr lang="tr-TR" dirty="0"/>
            </a:p>
          </p:txBody>
        </p:sp>
        <p:sp>
          <p:nvSpPr>
            <p:cNvPr id="119" name="118 Dikdörtgen"/>
            <p:cNvSpPr/>
            <p:nvPr/>
          </p:nvSpPr>
          <p:spPr>
            <a:xfrm>
              <a:off x="1357290" y="2143116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  </a:t>
              </a:r>
              <a:endParaRPr lang="tr-TR" dirty="0"/>
            </a:p>
          </p:txBody>
        </p:sp>
        <p:sp>
          <p:nvSpPr>
            <p:cNvPr id="120" name="119 Dikdörtgen"/>
            <p:cNvSpPr/>
            <p:nvPr/>
          </p:nvSpPr>
          <p:spPr>
            <a:xfrm>
              <a:off x="135729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1</a:t>
              </a:r>
              <a:endParaRPr lang="tr-TR" dirty="0"/>
            </a:p>
          </p:txBody>
        </p:sp>
      </p:grpSp>
      <p:grpSp>
        <p:nvGrpSpPr>
          <p:cNvPr id="8" name="120 Grup"/>
          <p:cNvGrpSpPr/>
          <p:nvPr/>
        </p:nvGrpSpPr>
        <p:grpSpPr>
          <a:xfrm>
            <a:off x="6357950" y="3071810"/>
            <a:ext cx="857256" cy="857256"/>
            <a:chOff x="857224" y="1643050"/>
            <a:chExt cx="857256" cy="857256"/>
          </a:xfrm>
        </p:grpSpPr>
        <p:sp>
          <p:nvSpPr>
            <p:cNvPr id="122" name="121 Dikdörtgen"/>
            <p:cNvSpPr/>
            <p:nvPr/>
          </p:nvSpPr>
          <p:spPr>
            <a:xfrm>
              <a:off x="857224" y="1643050"/>
              <a:ext cx="857256" cy="857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23" name="122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3</a:t>
              </a:r>
              <a:endParaRPr lang="tr-TR" dirty="0"/>
            </a:p>
          </p:txBody>
        </p:sp>
        <p:sp>
          <p:nvSpPr>
            <p:cNvPr id="124" name="123 Dikdörtgen"/>
            <p:cNvSpPr/>
            <p:nvPr/>
          </p:nvSpPr>
          <p:spPr>
            <a:xfrm>
              <a:off x="928662" y="2143116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  <p:sp>
          <p:nvSpPr>
            <p:cNvPr id="125" name="124 Dikdörtgen"/>
            <p:cNvSpPr/>
            <p:nvPr/>
          </p:nvSpPr>
          <p:spPr>
            <a:xfrm>
              <a:off x="1357290" y="2143116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2</a:t>
              </a:r>
              <a:endParaRPr lang="tr-TR" dirty="0"/>
            </a:p>
          </p:txBody>
        </p:sp>
        <p:sp>
          <p:nvSpPr>
            <p:cNvPr id="126" name="125 Dikdörtgen"/>
            <p:cNvSpPr/>
            <p:nvPr/>
          </p:nvSpPr>
          <p:spPr>
            <a:xfrm>
              <a:off x="135729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1</a:t>
              </a:r>
              <a:endParaRPr lang="tr-TR" dirty="0"/>
            </a:p>
          </p:txBody>
        </p:sp>
      </p:grpSp>
      <p:grpSp>
        <p:nvGrpSpPr>
          <p:cNvPr id="9" name="126 Grup"/>
          <p:cNvGrpSpPr/>
          <p:nvPr/>
        </p:nvGrpSpPr>
        <p:grpSpPr>
          <a:xfrm>
            <a:off x="5000628" y="3071810"/>
            <a:ext cx="857256" cy="857256"/>
            <a:chOff x="857224" y="1643050"/>
            <a:chExt cx="857256" cy="857256"/>
          </a:xfrm>
        </p:grpSpPr>
        <p:sp>
          <p:nvSpPr>
            <p:cNvPr id="128" name="127 Dikdörtgen"/>
            <p:cNvSpPr/>
            <p:nvPr/>
          </p:nvSpPr>
          <p:spPr>
            <a:xfrm>
              <a:off x="857224" y="1643050"/>
              <a:ext cx="857256" cy="857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29" name="128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  <p:sp>
          <p:nvSpPr>
            <p:cNvPr id="130" name="129 Dikdörtgen"/>
            <p:cNvSpPr/>
            <p:nvPr/>
          </p:nvSpPr>
          <p:spPr>
            <a:xfrm>
              <a:off x="928662" y="2143116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3</a:t>
              </a:r>
              <a:endParaRPr lang="tr-TR" dirty="0"/>
            </a:p>
          </p:txBody>
        </p:sp>
        <p:sp>
          <p:nvSpPr>
            <p:cNvPr id="131" name="130 Dikdörtgen"/>
            <p:cNvSpPr/>
            <p:nvPr/>
          </p:nvSpPr>
          <p:spPr>
            <a:xfrm>
              <a:off x="1357290" y="2143116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2</a:t>
              </a:r>
              <a:endParaRPr lang="tr-TR" dirty="0"/>
            </a:p>
          </p:txBody>
        </p:sp>
        <p:sp>
          <p:nvSpPr>
            <p:cNvPr id="132" name="131 Dikdörtgen"/>
            <p:cNvSpPr/>
            <p:nvPr/>
          </p:nvSpPr>
          <p:spPr>
            <a:xfrm>
              <a:off x="135729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1</a:t>
              </a:r>
              <a:endParaRPr lang="tr-TR" dirty="0"/>
            </a:p>
          </p:txBody>
        </p:sp>
      </p:grpSp>
      <p:grpSp>
        <p:nvGrpSpPr>
          <p:cNvPr id="10" name="132 Grup"/>
          <p:cNvGrpSpPr/>
          <p:nvPr/>
        </p:nvGrpSpPr>
        <p:grpSpPr>
          <a:xfrm>
            <a:off x="3643306" y="3071810"/>
            <a:ext cx="857256" cy="857256"/>
            <a:chOff x="857224" y="1643050"/>
            <a:chExt cx="857256" cy="857256"/>
          </a:xfrm>
        </p:grpSpPr>
        <p:sp>
          <p:nvSpPr>
            <p:cNvPr id="134" name="133 Dikdörtgen"/>
            <p:cNvSpPr/>
            <p:nvPr/>
          </p:nvSpPr>
          <p:spPr>
            <a:xfrm>
              <a:off x="857224" y="1643050"/>
              <a:ext cx="857256" cy="857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35" name="134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1</a:t>
              </a:r>
              <a:endParaRPr lang="tr-TR" dirty="0"/>
            </a:p>
          </p:txBody>
        </p:sp>
        <p:sp>
          <p:nvSpPr>
            <p:cNvPr id="136" name="135 Dikdörtgen"/>
            <p:cNvSpPr/>
            <p:nvPr/>
          </p:nvSpPr>
          <p:spPr>
            <a:xfrm>
              <a:off x="928662" y="2143116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3</a:t>
              </a:r>
              <a:endParaRPr lang="tr-TR" dirty="0"/>
            </a:p>
          </p:txBody>
        </p:sp>
        <p:sp>
          <p:nvSpPr>
            <p:cNvPr id="137" name="136 Dikdörtgen"/>
            <p:cNvSpPr/>
            <p:nvPr/>
          </p:nvSpPr>
          <p:spPr>
            <a:xfrm>
              <a:off x="1357290" y="2143116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2</a:t>
              </a:r>
              <a:endParaRPr lang="tr-TR" dirty="0"/>
            </a:p>
          </p:txBody>
        </p:sp>
        <p:sp>
          <p:nvSpPr>
            <p:cNvPr id="138" name="137 Dikdörtgen"/>
            <p:cNvSpPr/>
            <p:nvPr/>
          </p:nvSpPr>
          <p:spPr>
            <a:xfrm>
              <a:off x="135729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</p:grpSp>
      <p:grpSp>
        <p:nvGrpSpPr>
          <p:cNvPr id="11" name="138 Grup"/>
          <p:cNvGrpSpPr/>
          <p:nvPr/>
        </p:nvGrpSpPr>
        <p:grpSpPr>
          <a:xfrm>
            <a:off x="2357422" y="4357694"/>
            <a:ext cx="857256" cy="857256"/>
            <a:chOff x="857224" y="1643050"/>
            <a:chExt cx="857256" cy="857256"/>
          </a:xfrm>
        </p:grpSpPr>
        <p:sp>
          <p:nvSpPr>
            <p:cNvPr id="140" name="139 Dikdörtgen"/>
            <p:cNvSpPr/>
            <p:nvPr/>
          </p:nvSpPr>
          <p:spPr>
            <a:xfrm>
              <a:off x="857224" y="1643050"/>
              <a:ext cx="857256" cy="857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41" name="140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1</a:t>
              </a:r>
              <a:endParaRPr lang="tr-TR" dirty="0"/>
            </a:p>
          </p:txBody>
        </p:sp>
        <p:sp>
          <p:nvSpPr>
            <p:cNvPr id="142" name="141 Dikdörtgen"/>
            <p:cNvSpPr/>
            <p:nvPr/>
          </p:nvSpPr>
          <p:spPr>
            <a:xfrm>
              <a:off x="928662" y="2143116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 </a:t>
              </a:r>
              <a:endParaRPr lang="tr-TR" dirty="0"/>
            </a:p>
          </p:txBody>
        </p:sp>
        <p:sp>
          <p:nvSpPr>
            <p:cNvPr id="143" name="142 Dikdörtgen"/>
            <p:cNvSpPr/>
            <p:nvPr/>
          </p:nvSpPr>
          <p:spPr>
            <a:xfrm>
              <a:off x="1357290" y="2143116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3</a:t>
              </a:r>
              <a:endParaRPr lang="tr-TR" dirty="0"/>
            </a:p>
          </p:txBody>
        </p:sp>
        <p:sp>
          <p:nvSpPr>
            <p:cNvPr id="144" name="143 Dikdörtgen"/>
            <p:cNvSpPr/>
            <p:nvPr/>
          </p:nvSpPr>
          <p:spPr>
            <a:xfrm>
              <a:off x="135729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2</a:t>
              </a:r>
              <a:endParaRPr lang="tr-TR" dirty="0"/>
            </a:p>
          </p:txBody>
        </p:sp>
      </p:grpSp>
      <p:grpSp>
        <p:nvGrpSpPr>
          <p:cNvPr id="12" name="144 Grup"/>
          <p:cNvGrpSpPr/>
          <p:nvPr/>
        </p:nvGrpSpPr>
        <p:grpSpPr>
          <a:xfrm>
            <a:off x="857224" y="3071810"/>
            <a:ext cx="857256" cy="857256"/>
            <a:chOff x="857224" y="1643050"/>
            <a:chExt cx="857256" cy="857256"/>
          </a:xfrm>
        </p:grpSpPr>
        <p:sp>
          <p:nvSpPr>
            <p:cNvPr id="146" name="145 Dikdörtgen"/>
            <p:cNvSpPr/>
            <p:nvPr/>
          </p:nvSpPr>
          <p:spPr>
            <a:xfrm>
              <a:off x="857224" y="1643050"/>
              <a:ext cx="857256" cy="857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47" name="146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2</a:t>
              </a:r>
              <a:endParaRPr lang="tr-TR" dirty="0"/>
            </a:p>
          </p:txBody>
        </p:sp>
        <p:sp>
          <p:nvSpPr>
            <p:cNvPr id="148" name="147 Dikdörtgen"/>
            <p:cNvSpPr/>
            <p:nvPr/>
          </p:nvSpPr>
          <p:spPr>
            <a:xfrm>
              <a:off x="928662" y="2143116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1</a:t>
              </a:r>
              <a:endParaRPr lang="tr-TR" dirty="0"/>
            </a:p>
          </p:txBody>
        </p:sp>
        <p:sp>
          <p:nvSpPr>
            <p:cNvPr id="149" name="148 Dikdörtgen"/>
            <p:cNvSpPr/>
            <p:nvPr/>
          </p:nvSpPr>
          <p:spPr>
            <a:xfrm>
              <a:off x="1357290" y="2143116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3</a:t>
              </a:r>
              <a:endParaRPr lang="tr-TR" dirty="0"/>
            </a:p>
          </p:txBody>
        </p:sp>
        <p:sp>
          <p:nvSpPr>
            <p:cNvPr id="150" name="149 Dikdörtgen"/>
            <p:cNvSpPr/>
            <p:nvPr/>
          </p:nvSpPr>
          <p:spPr>
            <a:xfrm>
              <a:off x="135729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</p:grpSp>
      <p:grpSp>
        <p:nvGrpSpPr>
          <p:cNvPr id="13" name="150 Grup"/>
          <p:cNvGrpSpPr/>
          <p:nvPr/>
        </p:nvGrpSpPr>
        <p:grpSpPr>
          <a:xfrm>
            <a:off x="857224" y="4357694"/>
            <a:ext cx="857256" cy="857256"/>
            <a:chOff x="857224" y="1643050"/>
            <a:chExt cx="857256" cy="857256"/>
          </a:xfrm>
        </p:grpSpPr>
        <p:sp>
          <p:nvSpPr>
            <p:cNvPr id="152" name="151 Dikdörtgen"/>
            <p:cNvSpPr/>
            <p:nvPr/>
          </p:nvSpPr>
          <p:spPr>
            <a:xfrm>
              <a:off x="857224" y="1643050"/>
              <a:ext cx="857256" cy="857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53" name="152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  <p:sp>
          <p:nvSpPr>
            <p:cNvPr id="154" name="153 Dikdörtgen"/>
            <p:cNvSpPr/>
            <p:nvPr/>
          </p:nvSpPr>
          <p:spPr>
            <a:xfrm>
              <a:off x="928662" y="2143116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1</a:t>
              </a:r>
              <a:endParaRPr lang="tr-TR" dirty="0"/>
            </a:p>
          </p:txBody>
        </p:sp>
        <p:sp>
          <p:nvSpPr>
            <p:cNvPr id="155" name="154 Dikdörtgen"/>
            <p:cNvSpPr/>
            <p:nvPr/>
          </p:nvSpPr>
          <p:spPr>
            <a:xfrm>
              <a:off x="1357290" y="2143116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3</a:t>
              </a:r>
              <a:endParaRPr lang="tr-TR" dirty="0"/>
            </a:p>
          </p:txBody>
        </p:sp>
        <p:sp>
          <p:nvSpPr>
            <p:cNvPr id="156" name="155 Dikdörtgen"/>
            <p:cNvSpPr/>
            <p:nvPr/>
          </p:nvSpPr>
          <p:spPr>
            <a:xfrm>
              <a:off x="135729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2</a:t>
              </a:r>
              <a:endParaRPr lang="tr-TR" dirty="0"/>
            </a:p>
          </p:txBody>
        </p:sp>
      </p:grpSp>
      <p:grpSp>
        <p:nvGrpSpPr>
          <p:cNvPr id="14" name="186 Grup"/>
          <p:cNvGrpSpPr/>
          <p:nvPr/>
        </p:nvGrpSpPr>
        <p:grpSpPr>
          <a:xfrm>
            <a:off x="2357422" y="3071810"/>
            <a:ext cx="857256" cy="857256"/>
            <a:chOff x="857224" y="1643050"/>
            <a:chExt cx="857256" cy="857256"/>
          </a:xfrm>
        </p:grpSpPr>
        <p:sp>
          <p:nvSpPr>
            <p:cNvPr id="188" name="187 Dikdörtgen"/>
            <p:cNvSpPr/>
            <p:nvPr/>
          </p:nvSpPr>
          <p:spPr>
            <a:xfrm>
              <a:off x="857224" y="1643050"/>
              <a:ext cx="857256" cy="857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89" name="188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1</a:t>
              </a:r>
              <a:endParaRPr lang="tr-TR" dirty="0"/>
            </a:p>
          </p:txBody>
        </p:sp>
        <p:sp>
          <p:nvSpPr>
            <p:cNvPr id="190" name="189 Dikdörtgen"/>
            <p:cNvSpPr/>
            <p:nvPr/>
          </p:nvSpPr>
          <p:spPr>
            <a:xfrm>
              <a:off x="928662" y="2143116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3</a:t>
              </a:r>
              <a:endParaRPr lang="tr-TR" dirty="0"/>
            </a:p>
          </p:txBody>
        </p:sp>
        <p:sp>
          <p:nvSpPr>
            <p:cNvPr id="191" name="190 Dikdörtgen"/>
            <p:cNvSpPr/>
            <p:nvPr/>
          </p:nvSpPr>
          <p:spPr>
            <a:xfrm>
              <a:off x="1357290" y="2143116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  </a:t>
              </a:r>
              <a:endParaRPr lang="tr-TR" dirty="0"/>
            </a:p>
          </p:txBody>
        </p:sp>
        <p:sp>
          <p:nvSpPr>
            <p:cNvPr id="192" name="191 Dikdörtgen"/>
            <p:cNvSpPr/>
            <p:nvPr/>
          </p:nvSpPr>
          <p:spPr>
            <a:xfrm>
              <a:off x="135729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2</a:t>
              </a:r>
              <a:endParaRPr lang="tr-TR" dirty="0"/>
            </a:p>
          </p:txBody>
        </p:sp>
      </p:grpSp>
      <p:cxnSp>
        <p:nvCxnSpPr>
          <p:cNvPr id="194" name="193 Düz Ok Bağlayıcısı"/>
          <p:cNvCxnSpPr>
            <a:stCxn id="85" idx="3"/>
            <a:endCxn id="98" idx="1"/>
          </p:cNvCxnSpPr>
          <p:nvPr/>
        </p:nvCxnSpPr>
        <p:spPr>
          <a:xfrm>
            <a:off x="1714480" y="207167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195 Düz Ok Bağlayıcısı"/>
          <p:cNvCxnSpPr>
            <a:stCxn id="98" idx="3"/>
            <a:endCxn id="104" idx="1"/>
          </p:cNvCxnSpPr>
          <p:nvPr/>
        </p:nvCxnSpPr>
        <p:spPr>
          <a:xfrm>
            <a:off x="3143240" y="207167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199 Düz Ok Bağlayıcısı"/>
          <p:cNvCxnSpPr>
            <a:stCxn id="104" idx="3"/>
            <a:endCxn id="110" idx="1"/>
          </p:cNvCxnSpPr>
          <p:nvPr/>
        </p:nvCxnSpPr>
        <p:spPr>
          <a:xfrm>
            <a:off x="4500562" y="207167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201 Düz Ok Bağlayıcısı"/>
          <p:cNvCxnSpPr>
            <a:stCxn id="110" idx="3"/>
            <a:endCxn id="116" idx="1"/>
          </p:cNvCxnSpPr>
          <p:nvPr/>
        </p:nvCxnSpPr>
        <p:spPr>
          <a:xfrm>
            <a:off x="5857884" y="207167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203 Düz Ok Bağlayıcısı"/>
          <p:cNvCxnSpPr>
            <a:stCxn id="116" idx="2"/>
            <a:endCxn id="122" idx="0"/>
          </p:cNvCxnSpPr>
          <p:nvPr/>
        </p:nvCxnSpPr>
        <p:spPr>
          <a:xfrm rot="5400000">
            <a:off x="6500826" y="278605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205 Düz Ok Bağlayıcısı"/>
          <p:cNvCxnSpPr>
            <a:stCxn id="122" idx="1"/>
            <a:endCxn id="128" idx="3"/>
          </p:cNvCxnSpPr>
          <p:nvPr/>
        </p:nvCxnSpPr>
        <p:spPr>
          <a:xfrm rot="10800000">
            <a:off x="5857884" y="350043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207 Düz Ok Bağlayıcısı"/>
          <p:cNvCxnSpPr>
            <a:stCxn id="128" idx="1"/>
            <a:endCxn id="134" idx="3"/>
          </p:cNvCxnSpPr>
          <p:nvPr/>
        </p:nvCxnSpPr>
        <p:spPr>
          <a:xfrm rot="10800000">
            <a:off x="4500562" y="350043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Düz Ok Bağlayıcısı"/>
          <p:cNvCxnSpPr>
            <a:stCxn id="134" idx="1"/>
            <a:endCxn id="188" idx="3"/>
          </p:cNvCxnSpPr>
          <p:nvPr/>
        </p:nvCxnSpPr>
        <p:spPr>
          <a:xfrm rot="10800000">
            <a:off x="3214678" y="350043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Düz Ok Bağlayıcısı"/>
          <p:cNvCxnSpPr>
            <a:stCxn id="188" idx="2"/>
            <a:endCxn id="140" idx="0"/>
          </p:cNvCxnSpPr>
          <p:nvPr/>
        </p:nvCxnSpPr>
        <p:spPr>
          <a:xfrm rot="5400000">
            <a:off x="2571736" y="414338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219 Düz Ok Bağlayıcısı"/>
          <p:cNvCxnSpPr>
            <a:stCxn id="85" idx="2"/>
            <a:endCxn id="146" idx="0"/>
          </p:cNvCxnSpPr>
          <p:nvPr/>
        </p:nvCxnSpPr>
        <p:spPr>
          <a:xfrm rot="5400000">
            <a:off x="1000100" y="278605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221 Düz Ok Bağlayıcısı"/>
          <p:cNvCxnSpPr>
            <a:stCxn id="146" idx="2"/>
            <a:endCxn id="152" idx="0"/>
          </p:cNvCxnSpPr>
          <p:nvPr/>
        </p:nvCxnSpPr>
        <p:spPr>
          <a:xfrm rot="5400000">
            <a:off x="1071538" y="414338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223 Düz Ok Bağlayıcısı"/>
          <p:cNvCxnSpPr>
            <a:stCxn id="152" idx="3"/>
            <a:endCxn id="140" idx="1"/>
          </p:cNvCxnSpPr>
          <p:nvPr/>
        </p:nvCxnSpPr>
        <p:spPr>
          <a:xfrm>
            <a:off x="1714480" y="4786322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227 Oval"/>
          <p:cNvSpPr/>
          <p:nvPr/>
        </p:nvSpPr>
        <p:spPr>
          <a:xfrm>
            <a:off x="1142976" y="135729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234" name="233 Oval"/>
          <p:cNvSpPr/>
          <p:nvPr/>
        </p:nvSpPr>
        <p:spPr>
          <a:xfrm>
            <a:off x="5286380" y="278605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7</a:t>
            </a:r>
            <a:endParaRPr lang="tr-TR" dirty="0"/>
          </a:p>
        </p:txBody>
      </p:sp>
      <p:sp>
        <p:nvSpPr>
          <p:cNvPr id="235" name="234 Oval"/>
          <p:cNvSpPr/>
          <p:nvPr/>
        </p:nvSpPr>
        <p:spPr>
          <a:xfrm>
            <a:off x="6643702" y="135729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5</a:t>
            </a:r>
            <a:endParaRPr lang="tr-TR" dirty="0"/>
          </a:p>
        </p:txBody>
      </p:sp>
      <p:sp>
        <p:nvSpPr>
          <p:cNvPr id="236" name="235 Oval"/>
          <p:cNvSpPr/>
          <p:nvPr/>
        </p:nvSpPr>
        <p:spPr>
          <a:xfrm>
            <a:off x="6929454" y="278605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6</a:t>
            </a:r>
            <a:endParaRPr lang="tr-TR" dirty="0"/>
          </a:p>
        </p:txBody>
      </p:sp>
      <p:sp>
        <p:nvSpPr>
          <p:cNvPr id="237" name="236 Oval"/>
          <p:cNvSpPr/>
          <p:nvPr/>
        </p:nvSpPr>
        <p:spPr>
          <a:xfrm>
            <a:off x="2571736" y="135729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238" name="237 Oval"/>
          <p:cNvSpPr/>
          <p:nvPr/>
        </p:nvSpPr>
        <p:spPr>
          <a:xfrm>
            <a:off x="3929058" y="278605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239" name="238 Oval"/>
          <p:cNvSpPr/>
          <p:nvPr/>
        </p:nvSpPr>
        <p:spPr>
          <a:xfrm>
            <a:off x="3929058" y="135729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240" name="239 Oval"/>
          <p:cNvSpPr/>
          <p:nvPr/>
        </p:nvSpPr>
        <p:spPr>
          <a:xfrm>
            <a:off x="2643174" y="278605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9</a:t>
            </a:r>
            <a:endParaRPr lang="tr-TR" dirty="0"/>
          </a:p>
        </p:txBody>
      </p:sp>
      <p:sp>
        <p:nvSpPr>
          <p:cNvPr id="241" name="240 Oval"/>
          <p:cNvSpPr/>
          <p:nvPr/>
        </p:nvSpPr>
        <p:spPr>
          <a:xfrm>
            <a:off x="5286380" y="135729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244" name="243 Oval"/>
          <p:cNvSpPr/>
          <p:nvPr/>
        </p:nvSpPr>
        <p:spPr>
          <a:xfrm>
            <a:off x="2857488" y="4071942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10</a:t>
            </a:r>
            <a:endParaRPr lang="tr-TR" dirty="0"/>
          </a:p>
        </p:txBody>
      </p:sp>
      <p:sp>
        <p:nvSpPr>
          <p:cNvPr id="245" name="244 Oval"/>
          <p:cNvSpPr/>
          <p:nvPr/>
        </p:nvSpPr>
        <p:spPr>
          <a:xfrm>
            <a:off x="571472" y="4071942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12</a:t>
            </a:r>
            <a:endParaRPr lang="tr-TR" dirty="0"/>
          </a:p>
        </p:txBody>
      </p:sp>
      <p:sp>
        <p:nvSpPr>
          <p:cNvPr id="246" name="245 Oval"/>
          <p:cNvSpPr/>
          <p:nvPr/>
        </p:nvSpPr>
        <p:spPr>
          <a:xfrm>
            <a:off x="357158" y="2786058"/>
            <a:ext cx="64294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11</a:t>
            </a:r>
            <a:endParaRPr lang="tr-TR" dirty="0"/>
          </a:p>
        </p:txBody>
      </p:sp>
      <p:sp>
        <p:nvSpPr>
          <p:cNvPr id="109" name="108 Aşağı Ok"/>
          <p:cNvSpPr/>
          <p:nvPr/>
        </p:nvSpPr>
        <p:spPr>
          <a:xfrm>
            <a:off x="1000100" y="2571744"/>
            <a:ext cx="142876" cy="428628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7" name="126 Sağ Ok"/>
          <p:cNvSpPr/>
          <p:nvPr/>
        </p:nvSpPr>
        <p:spPr>
          <a:xfrm>
            <a:off x="5143504" y="6000768"/>
            <a:ext cx="428628" cy="142876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3" name="132 Metin kutusu"/>
          <p:cNvSpPr txBox="1"/>
          <p:nvPr/>
        </p:nvSpPr>
        <p:spPr>
          <a:xfrm>
            <a:off x="428596" y="857232"/>
            <a:ext cx="1226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Başlangıç</a:t>
            </a:r>
            <a:endParaRPr lang="tr-TR" dirty="0"/>
          </a:p>
        </p:txBody>
      </p:sp>
      <p:sp>
        <p:nvSpPr>
          <p:cNvPr id="139" name="138 Metin kutusu"/>
          <p:cNvSpPr txBox="1"/>
          <p:nvPr/>
        </p:nvSpPr>
        <p:spPr>
          <a:xfrm>
            <a:off x="3357554" y="5000636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Bitiş</a:t>
            </a:r>
            <a:endParaRPr lang="tr-TR" dirty="0"/>
          </a:p>
        </p:txBody>
      </p:sp>
      <p:sp>
        <p:nvSpPr>
          <p:cNvPr id="145" name="144 Metin kutusu"/>
          <p:cNvSpPr txBox="1"/>
          <p:nvPr/>
        </p:nvSpPr>
        <p:spPr>
          <a:xfrm>
            <a:off x="5643570" y="5929330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Yol</a:t>
            </a:r>
            <a:endParaRPr lang="tr-TR" dirty="0"/>
          </a:p>
        </p:txBody>
      </p:sp>
      <p:sp>
        <p:nvSpPr>
          <p:cNvPr id="151" name="150 Aşağı Ok"/>
          <p:cNvSpPr/>
          <p:nvPr/>
        </p:nvSpPr>
        <p:spPr>
          <a:xfrm rot="13823060">
            <a:off x="1962095" y="2429425"/>
            <a:ext cx="152015" cy="71438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7" name="156 Aşağı Ok"/>
          <p:cNvSpPr/>
          <p:nvPr/>
        </p:nvSpPr>
        <p:spPr>
          <a:xfrm rot="1576947">
            <a:off x="1940684" y="2582865"/>
            <a:ext cx="153080" cy="1852806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8" name="157 Metin kutusu"/>
          <p:cNvSpPr txBox="1"/>
          <p:nvPr/>
        </p:nvSpPr>
        <p:spPr>
          <a:xfrm>
            <a:off x="1500166" y="5857892"/>
            <a:ext cx="2650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Yol : 1 , 11 , 2, 12, 3, 10</a:t>
            </a:r>
            <a:endParaRPr lang="tr-TR" dirty="0"/>
          </a:p>
        </p:txBody>
      </p:sp>
      <p:sp>
        <p:nvSpPr>
          <p:cNvPr id="159" name="158 Aşağı Ok"/>
          <p:cNvSpPr/>
          <p:nvPr/>
        </p:nvSpPr>
        <p:spPr>
          <a:xfrm rot="13747078">
            <a:off x="2653831" y="1982088"/>
            <a:ext cx="157828" cy="277736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0" name="159 Aşağı Ok"/>
          <p:cNvSpPr/>
          <p:nvPr/>
        </p:nvSpPr>
        <p:spPr>
          <a:xfrm rot="1888080">
            <a:off x="3381449" y="2466833"/>
            <a:ext cx="124866" cy="1869929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cap="none" dirty="0" smtClean="0">
                <a:latin typeface="Arial" pitchFamily="34" charset="0"/>
                <a:cs typeface="Arial" pitchFamily="34" charset="0"/>
              </a:rPr>
              <a:t>Kırmızı ve mavi jetonların yerini değiştirme</a:t>
            </a:r>
            <a:endParaRPr lang="tr-TR" cap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BAŞLANGIÇ VE AMAÇ</a:t>
            </a:r>
            <a:endParaRPr lang="tr-TR" dirty="0"/>
          </a:p>
        </p:txBody>
      </p:sp>
      <p:grpSp>
        <p:nvGrpSpPr>
          <p:cNvPr id="11" name="10 Grup"/>
          <p:cNvGrpSpPr/>
          <p:nvPr/>
        </p:nvGrpSpPr>
        <p:grpSpPr>
          <a:xfrm>
            <a:off x="857224" y="1643050"/>
            <a:ext cx="1571636" cy="428628"/>
            <a:chOff x="857224" y="1643050"/>
            <a:chExt cx="1571636" cy="428628"/>
          </a:xfrm>
        </p:grpSpPr>
        <p:sp>
          <p:nvSpPr>
            <p:cNvPr id="5" name="4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6" name="5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K</a:t>
              </a:r>
              <a:endParaRPr lang="tr-TR" dirty="0"/>
            </a:p>
          </p:txBody>
        </p:sp>
        <p:sp>
          <p:nvSpPr>
            <p:cNvPr id="7" name="6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M</a:t>
              </a:r>
              <a:endParaRPr lang="tr-TR" dirty="0"/>
            </a:p>
          </p:txBody>
        </p:sp>
        <p:sp>
          <p:nvSpPr>
            <p:cNvPr id="8" name="7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  </a:t>
              </a:r>
              <a:endParaRPr lang="tr-TR" dirty="0"/>
            </a:p>
          </p:txBody>
        </p:sp>
        <p:sp>
          <p:nvSpPr>
            <p:cNvPr id="9" name="8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K</a:t>
              </a:r>
              <a:endParaRPr lang="tr-TR" dirty="0"/>
            </a:p>
          </p:txBody>
        </p:sp>
        <p:sp>
          <p:nvSpPr>
            <p:cNvPr id="10" name="9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M</a:t>
              </a:r>
              <a:endParaRPr lang="tr-TR" dirty="0"/>
            </a:p>
          </p:txBody>
        </p:sp>
      </p:grpSp>
      <p:grpSp>
        <p:nvGrpSpPr>
          <p:cNvPr id="12" name="11 Grup"/>
          <p:cNvGrpSpPr/>
          <p:nvPr/>
        </p:nvGrpSpPr>
        <p:grpSpPr>
          <a:xfrm>
            <a:off x="4500562" y="1714488"/>
            <a:ext cx="1571636" cy="428628"/>
            <a:chOff x="857224" y="1643050"/>
            <a:chExt cx="1571636" cy="428628"/>
          </a:xfrm>
        </p:grpSpPr>
        <p:sp>
          <p:nvSpPr>
            <p:cNvPr id="13" name="12 Dikdörtgen"/>
            <p:cNvSpPr/>
            <p:nvPr/>
          </p:nvSpPr>
          <p:spPr>
            <a:xfrm>
              <a:off x="857224" y="1643050"/>
              <a:ext cx="1571636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4" name="13 Dikdörtgen"/>
            <p:cNvSpPr/>
            <p:nvPr/>
          </p:nvSpPr>
          <p:spPr>
            <a:xfrm>
              <a:off x="928662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M</a:t>
              </a:r>
              <a:endParaRPr lang="tr-TR" dirty="0"/>
            </a:p>
          </p:txBody>
        </p:sp>
        <p:sp>
          <p:nvSpPr>
            <p:cNvPr id="15" name="14 Dikdörtgen"/>
            <p:cNvSpPr/>
            <p:nvPr/>
          </p:nvSpPr>
          <p:spPr>
            <a:xfrm>
              <a:off x="1785918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K</a:t>
              </a:r>
              <a:endParaRPr lang="tr-TR" dirty="0"/>
            </a:p>
          </p:txBody>
        </p:sp>
        <p:sp>
          <p:nvSpPr>
            <p:cNvPr id="16" name="15 Dikdörtgen"/>
            <p:cNvSpPr/>
            <p:nvPr/>
          </p:nvSpPr>
          <p:spPr>
            <a:xfrm>
              <a:off x="1500166" y="1714488"/>
              <a:ext cx="285752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  </a:t>
              </a:r>
              <a:endParaRPr lang="tr-TR" dirty="0"/>
            </a:p>
          </p:txBody>
        </p:sp>
        <p:sp>
          <p:nvSpPr>
            <p:cNvPr id="17" name="16 Dikdörtgen"/>
            <p:cNvSpPr/>
            <p:nvPr/>
          </p:nvSpPr>
          <p:spPr>
            <a:xfrm>
              <a:off x="1214414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M</a:t>
              </a:r>
              <a:endParaRPr lang="tr-TR" dirty="0"/>
            </a:p>
          </p:txBody>
        </p:sp>
        <p:sp>
          <p:nvSpPr>
            <p:cNvPr id="18" name="17 Dikdörtgen"/>
            <p:cNvSpPr/>
            <p:nvPr/>
          </p:nvSpPr>
          <p:spPr>
            <a:xfrm>
              <a:off x="2071670" y="1714488"/>
              <a:ext cx="284400" cy="28575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K</a:t>
              </a:r>
              <a:endParaRPr lang="tr-TR" dirty="0"/>
            </a:p>
          </p:txBody>
        </p:sp>
      </p:grpSp>
      <p:sp>
        <p:nvSpPr>
          <p:cNvPr id="19" name="18 Sağ Ok"/>
          <p:cNvSpPr/>
          <p:nvPr/>
        </p:nvSpPr>
        <p:spPr>
          <a:xfrm>
            <a:off x="2714612" y="1714488"/>
            <a:ext cx="1500198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2 - &amp;quot;3-Bulmaca Problemi&amp;quot;&quot;/&gt;&lt;property id=&quot;20307&quot; value=&quot;256&quot;/&gt;&lt;/object&gt;&lt;object type=&quot;3&quot; unique_id=&quot;10005&quot;&gt;&lt;property id=&quot;20148&quot; value=&quot;5&quot;/&gt;&lt;property id=&quot;20300&quot; value=&quot;Slide 3 - &amp;quot;Başlangıç ve Amaç&amp;quot;&quot;/&gt;&lt;property id=&quot;20307&quot; value=&quot;258&quot;/&gt;&lt;/object&gt;&lt;object type=&quot;3&quot; unique_id=&quot;10006&quot;&gt;&lt;property id=&quot;20148&quot; value=&quot;5&quot;/&gt;&lt;property id=&quot;20300&quot; value=&quot;Slide 4 - &amp;quot;Arama uzayı&amp;quot;&quot;/&gt;&lt;property id=&quot;20307&quot; value=&quot;259&quot;/&gt;&lt;/object&gt;&lt;object type=&quot;3&quot; unique_id=&quot;10007&quot;&gt;&lt;property id=&quot;20148&quot; value=&quot;5&quot;/&gt;&lt;property id=&quot;20300&quot; value=&quot;Slide 5 - &amp;quot;2 yöne hareket yapılabilir.&amp;quot;&quot;/&gt;&lt;property id=&quot;20307&quot; value=&quot;260&quot;/&gt;&lt;/object&gt;&lt;object type=&quot;3&quot; unique_id=&quot;10079&quot;&gt;&lt;property id=&quot;20148&quot; value=&quot;5&quot;/&gt;&lt;property id=&quot;20300&quot; value=&quot;Slide 6 - &amp;quot;Derinlemesine aramada yol&amp;quot;&quot;/&gt;&lt;property id=&quot;20307&quot; value=&quot;262&quot;/&gt;&lt;/object&gt;&lt;object type=&quot;3&quot; unique_id=&quot;10080&quot;&gt;&lt;property id=&quot;20148&quot; value=&quot;5&quot;/&gt;&lt;property id=&quot;20300&quot; value=&quot;Slide 7 - &amp;quot;Genişlemesine aramada yol&amp;quot;&quot;/&gt;&lt;property id=&quot;20307&quot; value=&quot;263&quot;/&gt;&lt;/object&gt;&lt;object type=&quot;3&quot; unique_id=&quot;10081&quot;&gt;&lt;property id=&quot;20148&quot; value=&quot;5&quot;/&gt;&lt;property id=&quot;20300&quot; value=&quot;Slide 8 - &amp;quot;Kırmızı ve mavi jetonların yerini değiştirme&amp;quot;&quot;/&gt;&lt;property id=&quot;20307&quot; value=&quot;264&quot;/&gt;&lt;/object&gt;&lt;object type=&quot;3&quot; unique_id=&quot;10082&quot;&gt;&lt;property id=&quot;20148&quot; value=&quot;5&quot;/&gt;&lt;property id=&quot;20300&quot; value=&quot;Slide 9 - &amp;quot;BAŞLANGIÇ VE AMAÇ&amp;quot;&quot;/&gt;&lt;property id=&quot;20307&quot; value=&quot;265&quot;/&gt;&lt;/object&gt;&lt;object type=&quot;3&quot; unique_id=&quot;10083&quot;&gt;&lt;property id=&quot;20148&quot; value=&quot;5&quot;/&gt;&lt;property id=&quot;20300&quot; value=&quot;Slide 10 - &amp;quot;Arama Ağacı&amp;quot;&quot;/&gt;&lt;property id=&quot;20307&quot; value=&quot;266&quot;/&gt;&lt;/object&gt;&lt;object type=&quot;3&quot; unique_id=&quot;10084&quot;&gt;&lt;property id=&quot;20148&quot; value=&quot;5&quot;/&gt;&lt;property id=&quot;20300&quot; value=&quot;Slide 11 - &amp;quot;Değişimi Tamamlamak İçin En Küçük Sayı&amp;quot;&quot;/&gt;&lt;property id=&quot;20307&quot; value=&quot;267&quot;/&gt;&lt;/object&gt;&lt;object type=&quot;3&quot; unique_id=&quot;10085&quot;&gt;&lt;property id=&quot;20148&quot; value=&quot;5&quot;/&gt;&lt;property id=&quot;20300&quot; value=&quot;Slide 12 - &amp;quot;Genişlik Öncelikli Arama (BFS)&amp;quot;&quot;/&gt;&lt;property id=&quot;20307&quot; value=&quot;268&quot;/&gt;&lt;/object&gt;&lt;object type=&quot;3&quot; unique_id=&quot;10152&quot;&gt;&lt;property id=&quot;20148&quot; value=&quot;5&quot;/&gt;&lt;property id=&quot;20300&quot; value=&quot;Slide 1 - &amp;quot;YAPAY ZEKA ÖDEV - 1&amp;quot;&quot;/&gt;&lt;property id=&quot;20307&quot; value=&quot;269&quot;/&gt;&lt;/object&gt;&lt;object type=&quot;3&quot; unique_id=&quot;10153&quot;&gt;&lt;property id=&quot;20148&quot; value=&quot;5&quot;/&gt;&lt;property id=&quot;20300&quot; value=&quot;Slide 13 - &amp;quot;Derinlik Öncelikli Arama (DFS)&amp;quot;&quot;/&gt;&lt;property id=&quot;20307&quot; value=&quot;270&quot;/&gt;&lt;/object&gt;&lt;object type=&quot;3&quot; unique_id=&quot;10154&quot;&gt;&lt;property id=&quot;20148&quot; value=&quot;5&quot;/&gt;&lt;property id=&quot;20300&quot; value=&quot;Slide 14 - &amp;quot;S şehrinden G şehrine ulaşmak&amp;quot;&quot;/&gt;&lt;property id=&quot;20307&quot; value=&quot;271&quot;/&gt;&lt;/object&gt;&lt;object type=&quot;3&quot; unique_id=&quot;10219&quot;&gt;&lt;property id=&quot;20148&quot; value=&quot;5&quot;/&gt;&lt;property id=&quot;20300&quot; value=&quot;Slide 15 - &amp;quot;YOL AĞACI&amp;quot;&quot;/&gt;&lt;property id=&quot;20307&quot; value=&quot;272&quot;/&gt;&lt;/object&gt;&lt;object type=&quot;3&quot; unique_id=&quot;10220&quot;&gt;&lt;property id=&quot;20148&quot; value=&quot;5&quot;/&gt;&lt;property id=&quot;20300&quot; value=&quot;Slide 16 - &amp;quot;BFS&amp;quot;&quot;/&gt;&lt;property id=&quot;20307&quot; value=&quot;273&quot;/&gt;&lt;/object&gt;&lt;object type=&quot;3&quot; unique_id=&quot;10275&quot;&gt;&lt;property id=&quot;20148&quot; value=&quot;5&quot;/&gt;&lt;property id=&quot;20300&quot; value=&quot;Slide 17 - &amp;quot;DFS&amp;quot;&quot;/&gt;&lt;property id=&quot;20307&quot; value=&quot;274&quot;/&gt;&lt;/object&gt;&lt;object type=&quot;3&quot; unique_id=&quot;10333&quot;&gt;&lt;property id=&quot;20148&quot; value=&quot;5&quot;/&gt;&lt;property id=&quot;20300&quot; value=&quot;Slide 18 - &amp;quot;UCS&amp;quot;&quot;/&gt;&lt;property id=&quot;20307&quot; value=&quot;275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362</TotalTime>
  <Words>913</Words>
  <Application>Microsoft Office PowerPoint</Application>
  <PresentationFormat>Ekran Gösterisi (4:3)</PresentationFormat>
  <Paragraphs>635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Cumba</vt:lpstr>
      <vt:lpstr>YAPAY ZEKA ÖDEV - 1</vt:lpstr>
      <vt:lpstr>3-Bulmaca Problemi</vt:lpstr>
      <vt:lpstr>Başlangıç ve Amaç</vt:lpstr>
      <vt:lpstr>Arama uzayı</vt:lpstr>
      <vt:lpstr>2 yöne hareket yapılabilir.</vt:lpstr>
      <vt:lpstr>Derinlemesine aramada yol</vt:lpstr>
      <vt:lpstr>Genişlemesine aramada yol</vt:lpstr>
      <vt:lpstr>Kırmızı ve mavi jetonların yerini değiştirme</vt:lpstr>
      <vt:lpstr>BAŞLANGIÇ VE AMAÇ</vt:lpstr>
      <vt:lpstr>Arama Ağacı</vt:lpstr>
      <vt:lpstr>Değişimi Tamamlamak İçin En Küçük Sayı</vt:lpstr>
      <vt:lpstr>Genişlik Öncelikli Arama (BFS)</vt:lpstr>
      <vt:lpstr>Derinlik Öncelikli Arama (DFS)</vt:lpstr>
      <vt:lpstr>S şehrinden G şehrine ulaşmak</vt:lpstr>
      <vt:lpstr>YOL AĞACI</vt:lpstr>
      <vt:lpstr>BFS</vt:lpstr>
      <vt:lpstr>DFS</vt:lpstr>
      <vt:lpstr>UCS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3-Bulmaca Problemi</dc:title>
  <dc:creator>user</dc:creator>
  <cp:lastModifiedBy>NILGUN</cp:lastModifiedBy>
  <cp:revision>46</cp:revision>
  <dcterms:created xsi:type="dcterms:W3CDTF">2009-10-16T12:41:08Z</dcterms:created>
  <dcterms:modified xsi:type="dcterms:W3CDTF">2009-10-18T14:34:21Z</dcterms:modified>
</cp:coreProperties>
</file>